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1036"/>
    <a:srgbClr val="090640"/>
    <a:srgbClr val="171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60"/>
  </p:normalViewPr>
  <p:slideViewPr>
    <p:cSldViewPr snapToGrid="0">
      <p:cViewPr varScale="1">
        <p:scale>
          <a:sx n="98" d="100"/>
          <a:sy n="98" d="100"/>
        </p:scale>
        <p:origin x="82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DCA4B-A34D-4EFA-AE1B-BA5275969CE4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FEF99-2FA8-459D-A1D0-241AE7B3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70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86588-E357-4940-BD2B-EC8CBE3755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15CE26-4490-4CE8-AD8D-3271F9A8A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34777E-23E1-4900-9C8B-F420BBF79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9ABE-B955-4E9F-B9C5-AD8D8B99650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A78008-6CB5-47FC-8569-8B661AC17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EBE888-6D1C-4A3C-9FF1-215F5411B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5DB-9D36-4C9E-99B1-C2A7E8A66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1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72C3C8-E0E7-4A9A-BCE2-16FF33282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F69A81C-277E-4C59-8BEF-13D7958D2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637A4F-E101-4464-87D2-865E55860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9ABE-B955-4E9F-B9C5-AD8D8B99650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E57868-D369-4F32-8F59-1EE9D95B0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CDDC69-2EE8-4472-A015-66D0931A3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5DB-9D36-4C9E-99B1-C2A7E8A66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79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6DDF51-15AB-433A-B617-98ACCC6927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3CB58F2-05C7-4101-9425-D0048B6BA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410C0B-2CD0-437A-98F5-764A7740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9ABE-B955-4E9F-B9C5-AD8D8B99650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8269E8-0430-4389-A178-18810A0F5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BE08D-0D2E-4B0B-9995-224AA2410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5DB-9D36-4C9E-99B1-C2A7E8A66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696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FCC999-D52A-4369-BBF6-5B6C5762E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389000-89F2-45A8-9EFD-B1C50D87A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937F03-E9F8-4E5A-97E6-1BB6DCF0B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9ABE-B955-4E9F-B9C5-AD8D8B99650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1D51DC-FBC0-4161-9C70-32A32E41C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7C3A87-D96C-4106-B8DB-45D96E9C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5DB-9D36-4C9E-99B1-C2A7E8A66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9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260DC9-985F-4114-B175-4E7F21F0C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E2F16C-1155-4A5D-B95E-1E77F74E6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26E2BD-6590-461D-8502-F8E9A3D73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9ABE-B955-4E9F-B9C5-AD8D8B99650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2E0261-F246-49F0-BC47-403AFDA1F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28CE52-8D6A-4A1E-AEA0-C4434BCAB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5DB-9D36-4C9E-99B1-C2A7E8A66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36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AF8629-7BAA-4FE9-AC6A-B684C433B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681905-9CB7-4D3E-A71C-D17DF562C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DE572A1-2D65-436A-8FE8-33508EBEB4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5E0777-F0FB-4460-9A4F-AF3B11BDF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9ABE-B955-4E9F-B9C5-AD8D8B99650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6084BD-F3CB-4DF6-A471-480A538EA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98E4D3-4DAF-456C-B93E-73264EBCC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5DB-9D36-4C9E-99B1-C2A7E8A66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84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426AF-1DCA-463C-92AD-E46465EEB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FEE267-CA83-4CA3-BB9E-FFCD9D252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B65C846-FAA5-4C24-9584-7BAB4B551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D310FBD-9442-4369-8014-2DA94E605F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A363FA-7A74-4E8A-9FAF-ECC740757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8CE309-C6EC-415E-8542-EF93C30C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9ABE-B955-4E9F-B9C5-AD8D8B99650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56958DA-2809-47C3-8DA8-75358D1E1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C596A1A-A965-468F-960A-38C304609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5DB-9D36-4C9E-99B1-C2A7E8A66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89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0A148F-AFA9-421C-8AB4-C9CC6829F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80599B2-12D4-492F-8DE8-3EC492E6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9ABE-B955-4E9F-B9C5-AD8D8B99650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49FCF2C-8A80-486B-BA2F-602E339B4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BD4A270-537A-4CBA-BFB7-01ED5ABBC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5DB-9D36-4C9E-99B1-C2A7E8A66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31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97F0292-0AE7-4931-BC76-74E32BFAC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9ABE-B955-4E9F-B9C5-AD8D8B99650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F5D9E33-34DB-40E0-8E98-40C092009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78E8625-4CBE-41A4-8BF0-01CCCAF3C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5DB-9D36-4C9E-99B1-C2A7E8A66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1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073529-E030-4148-875B-E1AD36429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804824-72EF-455C-A257-D9D9E92EC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FBBF245-81AE-4155-8F21-EEEC58A02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B594B7-A0CA-402D-A7FF-297F585DB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9ABE-B955-4E9F-B9C5-AD8D8B99650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1AA24D-44FB-41D6-8226-A38A3E46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56D80C-9C19-44B8-964A-20F1BEE51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5DB-9D36-4C9E-99B1-C2A7E8A66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87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5547DD-1159-4CF1-9FBE-1FD5771D5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3656BDF-534F-4EE6-9BE9-B33416AACB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8239ED-43EC-4224-937E-93A669AB2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40CD9A-2F5A-4550-BE70-D0394403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9ABE-B955-4E9F-B9C5-AD8D8B99650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E965E0-E9AC-4B3D-A313-4D1E8A5C4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E25E0C-3F2C-4088-807A-6A150F4E0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5DB-9D36-4C9E-99B1-C2A7E8A66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0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845C61F-2A10-432B-A17A-BCD61DA6B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F70147-6737-4F1D-85ED-32F22723A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214DEA-B475-483A-9357-8E0590B604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59ABE-B955-4E9F-B9C5-AD8D8B996502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64A30D-65AB-4C03-85AC-2933D78CBF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3E6445-007B-42BB-BFA3-A3C6678383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C05DB-9D36-4C9E-99B1-C2A7E8A66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19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CDE0B0D-06B0-49F3-8625-3C469C00ACB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4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C9676D-3036-4C7A-ADDA-A3D6409404B5}"/>
              </a:ext>
            </a:extLst>
          </p:cNvPr>
          <p:cNvSpPr txBox="1"/>
          <p:nvPr/>
        </p:nvSpPr>
        <p:spPr>
          <a:xfrm>
            <a:off x="1" y="2288613"/>
            <a:ext cx="12119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 演題名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AA75697-2A2E-4A78-89D1-CC68DA9D0F9B}"/>
              </a:ext>
            </a:extLst>
          </p:cNvPr>
          <p:cNvSpPr txBox="1"/>
          <p:nvPr/>
        </p:nvSpPr>
        <p:spPr>
          <a:xfrm>
            <a:off x="2213811" y="4561367"/>
            <a:ext cx="3090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演者名（＋共著者名）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AD368D-B4D9-4F47-99E5-19D3EF353566}"/>
              </a:ext>
            </a:extLst>
          </p:cNvPr>
          <p:cNvSpPr txBox="1"/>
          <p:nvPr/>
        </p:nvSpPr>
        <p:spPr>
          <a:xfrm>
            <a:off x="2213811" y="5700355"/>
            <a:ext cx="3603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 演者所属（＋共著者所属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95ABDFE-5241-4C2C-B53F-B0ED74D7A746}"/>
              </a:ext>
            </a:extLst>
          </p:cNvPr>
          <p:cNvSpPr txBox="1"/>
          <p:nvPr/>
        </p:nvSpPr>
        <p:spPr>
          <a:xfrm>
            <a:off x="192506" y="30646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①演題番号</a:t>
            </a:r>
            <a:endParaRPr kumimoji="1"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148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F41992-77BE-481A-BAC4-8DF9911B27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91036"/>
              </a:gs>
              <a:gs pos="68000">
                <a:srgbClr val="171B6D">
                  <a:shade val="67500"/>
                  <a:satMod val="115000"/>
                  <a:lumMod val="68000"/>
                  <a:lumOff val="32000"/>
                </a:srgbClr>
              </a:gs>
              <a:gs pos="8000">
                <a:srgbClr val="171B6D">
                  <a:shade val="100000"/>
                  <a:satMod val="115000"/>
                </a:srgbClr>
              </a:gs>
            </a:gsLst>
            <a:lin ang="5400000" scaled="0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7E29971-C6AF-493D-8DE0-E981EE6C1A18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04309" y="84032"/>
            <a:ext cx="10983383" cy="2466129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267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267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73</a:t>
            </a:r>
            <a:r>
              <a:rPr lang="ja-JP" altLang="en-US" sz="4267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回西日本泌尿器科学会総会</a:t>
            </a:r>
            <a:endParaRPr lang="en-US" altLang="ja-JP" sz="4267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267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br>
              <a:rPr lang="ja-JP" altLang="ja-JP" sz="4267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867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667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　○○ ○○</a:t>
            </a:r>
            <a:r>
              <a:rPr lang="en-US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</a:t>
            </a:r>
            <a:r>
              <a:rPr lang="ja-JP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 ○○</a:t>
            </a:r>
            <a:r>
              <a:rPr lang="en-US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</a:t>
            </a:r>
            <a:r>
              <a:rPr lang="ja-JP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 ○○</a:t>
            </a:r>
            <a:r>
              <a:rPr lang="en-US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ja-JP" sz="2667" b="1" i="1" dirty="0">
              <a:solidFill>
                <a:srgbClr val="FFFF1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5A6493A-F4AE-4FAE-8580-F56D3BF39D1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379621" y="3557336"/>
            <a:ext cx="9825789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6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</a:t>
            </a:r>
            <a:r>
              <a:rPr lang="ja-JP" altLang="ja-JP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ja-JP" altLang="ja-JP" sz="4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928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F41992-77BE-481A-BAC4-8DF9911B27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91036"/>
              </a:gs>
              <a:gs pos="68000">
                <a:srgbClr val="171B6D">
                  <a:shade val="67500"/>
                  <a:satMod val="115000"/>
                  <a:lumMod val="68000"/>
                  <a:lumOff val="32000"/>
                </a:srgbClr>
              </a:gs>
              <a:gs pos="8000">
                <a:srgbClr val="171B6D">
                  <a:shade val="100000"/>
                  <a:satMod val="115000"/>
                </a:srgbClr>
              </a:gs>
            </a:gsLst>
            <a:lin ang="5400000" scaled="0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7E29971-C6AF-493D-8DE0-E981EE6C1A18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04309" y="84032"/>
            <a:ext cx="10983383" cy="2466129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267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267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73</a:t>
            </a:r>
            <a:r>
              <a:rPr lang="ja-JP" altLang="en-US" sz="4267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回西日本泌尿器科学会総会</a:t>
            </a:r>
            <a:endParaRPr lang="en-US" altLang="ja-JP" sz="4267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267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br>
              <a:rPr lang="ja-JP" altLang="ja-JP" sz="4267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867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667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　○○ ○○</a:t>
            </a:r>
            <a:r>
              <a:rPr lang="en-US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</a:t>
            </a:r>
            <a:r>
              <a:rPr lang="ja-JP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 ○○</a:t>
            </a:r>
            <a:r>
              <a:rPr lang="en-US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</a:t>
            </a:r>
            <a:r>
              <a:rPr lang="ja-JP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 ○○</a:t>
            </a:r>
            <a:r>
              <a:rPr lang="en-US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ja-JP" sz="2667" b="1" i="1" dirty="0">
              <a:solidFill>
                <a:srgbClr val="FFFF1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5436AC5-E44C-45A0-84BD-72545F1726B9}"/>
              </a:ext>
            </a:extLst>
          </p:cNvPr>
          <p:cNvSpPr txBox="1">
            <a:spLocks noChangeArrowheads="1"/>
          </p:cNvSpPr>
          <p:nvPr/>
        </p:nvSpPr>
        <p:spPr>
          <a:xfrm>
            <a:off x="604309" y="2706211"/>
            <a:ext cx="11427270" cy="40677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演題発表内容に関連し、筆頭および共同発表者が開示すべき</a:t>
            </a:r>
            <a:r>
              <a:rPr lang="en-US" altLang="ja-JP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</a:t>
            </a:r>
            <a:endParaRPr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ある企業などとして</a:t>
            </a:r>
            <a:endParaRPr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発表者全員、過去</a:t>
            </a:r>
            <a:r>
              <a:rPr lang="en-US" altLang="ja-JP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年間を一括して</a:t>
            </a:r>
            <a:endParaRPr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研究費：</a:t>
            </a: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製薬、ＸＸ薬品工業、</a:t>
            </a: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28" charset="-128"/>
              </a:rPr>
              <a:t>□□</a:t>
            </a: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endParaRPr lang="en-US" altLang="ja-JP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従業員・役員・</a:t>
            </a: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顧問職：</a:t>
            </a: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lang="en-US" altLang="ja-JP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株：△△株式会社</a:t>
            </a:r>
            <a:endParaRPr lang="en-US" altLang="ja-JP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特許使用料</a:t>
            </a:r>
            <a:endParaRPr lang="en-US" altLang="ja-JP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講演料：</a:t>
            </a: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○○</a:t>
            </a: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製薬、ＸＸ薬品、</a:t>
            </a:r>
            <a:endParaRPr lang="en-US" altLang="ja-JP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原稿料：△△製薬</a:t>
            </a:r>
            <a:endParaRPr lang="en-US" altLang="ja-JP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3">
            <a:extLst>
              <a:ext uri="{FF2B5EF4-FFF2-40B4-BE49-F238E27FC236}">
                <a16:creationId xmlns:a16="http://schemas.microsoft.com/office/drawing/2014/main" id="{C3E31880-8535-4850-97A5-ACAE555D4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6740" y="6243528"/>
            <a:ext cx="74350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（注：開示すべき内容が過去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年間にある項目のみ記載）</a:t>
            </a:r>
          </a:p>
        </p:txBody>
      </p:sp>
    </p:spTree>
    <p:extLst>
      <p:ext uri="{BB962C8B-B14F-4D97-AF65-F5344CB8AC3E}">
        <p14:creationId xmlns:p14="http://schemas.microsoft.com/office/powerpoint/2010/main" val="980968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71B6D"/>
        </a:solidFill>
        <a:ln>
          <a:noFill/>
        </a:ln>
      </a:spPr>
      <a:bodyPr rtlCol="0" anchor="ctr"/>
      <a:lstStyle>
        <a:defPPr algn="l">
          <a:defRPr b="1" dirty="0" smtClean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235</Words>
  <Application>Microsoft Office PowerPoint</Application>
  <PresentationFormat>ワイド画面</PresentationFormat>
  <Paragraphs>25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HAGA TAKASHI</dc:creator>
  <cp:lastModifiedBy>HAGA TAKASHI</cp:lastModifiedBy>
  <cp:revision>7</cp:revision>
  <dcterms:created xsi:type="dcterms:W3CDTF">2021-10-01T00:12:36Z</dcterms:created>
  <dcterms:modified xsi:type="dcterms:W3CDTF">2021-10-01T03:15:43Z</dcterms:modified>
</cp:coreProperties>
</file>