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99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2" d="100"/>
          <a:sy n="132" d="100"/>
        </p:scale>
        <p:origin x="1938" y="114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2021/2/3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2021/2/3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33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回日本内視鏡外科学会総会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（</a:t>
            </a:r>
            <a:r>
              <a:rPr lang="en-US" altLang="ja-JP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JSES2020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）</a:t>
            </a:r>
            <a:endParaRPr lang="en-US" altLang="zh-CN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掲示用ポスター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166081"/>
              </p:ext>
            </p:extLst>
          </p:nvPr>
        </p:nvGraphicFramePr>
        <p:xfrm>
          <a:off x="108743" y="960239"/>
          <a:ext cx="6946902" cy="4032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貴団体名・貴社名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220-0012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神奈川県横浜市西区みなとみらい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1-1-2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パシフィコ横浜 ノース 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2F 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運営本部「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G213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33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回日本内視鏡外科学会総会（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JSES2020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）準備室　宛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日（火）午前中　必着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130</Words>
  <Application>Microsoft Office PowerPoint</Application>
  <PresentationFormat>B5 (ISO) 176x250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喜田 良雅</cp:lastModifiedBy>
  <cp:revision>100</cp:revision>
  <cp:lastPrinted>2019-08-27T09:55:07Z</cp:lastPrinted>
  <dcterms:created xsi:type="dcterms:W3CDTF">2011-01-14T11:42:04Z</dcterms:created>
  <dcterms:modified xsi:type="dcterms:W3CDTF">2021-02-03T08:27:05Z</dcterms:modified>
</cp:coreProperties>
</file>