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2B2"/>
    <a:srgbClr val="FECEEB"/>
    <a:srgbClr val="FAECF8"/>
    <a:srgbClr val="F5DBF2"/>
    <a:srgbClr val="D8C5F3"/>
    <a:srgbClr val="FEE8F8"/>
    <a:srgbClr val="E4C0D4"/>
    <a:srgbClr val="FDF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DA32A5-8B53-440C-93BC-C2A18BFFE159}" v="6" dt="2026-06-16T08:41:41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五十嵐 裕美" userId="e24885ce-1c67-4e5a-b605-caa129bffcfe" providerId="ADAL" clId="{FED59949-69A4-4A8B-ABFF-9967D55AAE6B}"/>
    <pc:docChg chg="modSld">
      <pc:chgData name="五十嵐 裕美" userId="e24885ce-1c67-4e5a-b605-caa129bffcfe" providerId="ADAL" clId="{FED59949-69A4-4A8B-ABFF-9967D55AAE6B}" dt="2026-06-16T08:11:19.377" v="23"/>
      <pc:docMkLst>
        <pc:docMk/>
      </pc:docMkLst>
      <pc:sldChg chg="modSp mod">
        <pc:chgData name="五十嵐 裕美" userId="e24885ce-1c67-4e5a-b605-caa129bffcfe" providerId="ADAL" clId="{FED59949-69A4-4A8B-ABFF-9967D55AAE6B}" dt="2026-06-16T08:11:19.377" v="23"/>
        <pc:sldMkLst>
          <pc:docMk/>
          <pc:sldMk cId="1606875358" sldId="261"/>
        </pc:sldMkLst>
        <pc:spChg chg="mod">
          <ac:chgData name="五十嵐 裕美" userId="e24885ce-1c67-4e5a-b605-caa129bffcfe" providerId="ADAL" clId="{FED59949-69A4-4A8B-ABFF-9967D55AAE6B}" dt="2026-06-16T08:11:02.076" v="4"/>
          <ac:spMkLst>
            <pc:docMk/>
            <pc:sldMk cId="1606875358" sldId="261"/>
            <ac:spMk id="49" creationId="{17072689-EFE8-1BAF-076C-E54E698F0350}"/>
          </ac:spMkLst>
        </pc:spChg>
        <pc:graphicFrameChg chg="mod modGraphic">
          <ac:chgData name="五十嵐 裕美" userId="e24885ce-1c67-4e5a-b605-caa129bffcfe" providerId="ADAL" clId="{FED59949-69A4-4A8B-ABFF-9967D55AAE6B}" dt="2026-06-16T08:11:19.377" v="23"/>
          <ac:graphicFrameMkLst>
            <pc:docMk/>
            <pc:sldMk cId="1606875358" sldId="261"/>
            <ac:graphicFrameMk id="2" creationId="{2CB15878-1699-1257-4051-A70254B3ACCF}"/>
          </ac:graphicFrameMkLst>
        </pc:graphicFrameChg>
      </pc:sldChg>
    </pc:docChg>
  </pc:docChgLst>
  <pc:docChgLst>
    <pc:chgData name="五十嵐裕美" userId="eT3gOtwMgVX5mL/E18157BxW0+5/83UkapQcSmgBojE=" providerId="None" clId="Web-{1CDA32A5-8B53-440C-93BC-C2A18BFFE159}"/>
    <pc:docChg chg="modSld">
      <pc:chgData name="五十嵐裕美" userId="eT3gOtwMgVX5mL/E18157BxW0+5/83UkapQcSmgBojE=" providerId="None" clId="Web-{1CDA32A5-8B53-440C-93BC-C2A18BFFE159}" dt="2026-06-16T08:41:35.946" v="3"/>
      <pc:docMkLst>
        <pc:docMk/>
      </pc:docMkLst>
      <pc:sldChg chg="modSp">
        <pc:chgData name="五十嵐裕美" userId="eT3gOtwMgVX5mL/E18157BxW0+5/83UkapQcSmgBojE=" providerId="None" clId="Web-{1CDA32A5-8B53-440C-93BC-C2A18BFFE159}" dt="2026-06-16T08:41:35.946" v="3"/>
        <pc:sldMkLst>
          <pc:docMk/>
          <pc:sldMk cId="1606875358" sldId="261"/>
        </pc:sldMkLst>
        <pc:graphicFrameChg chg="mod modGraphic">
          <ac:chgData name="五十嵐裕美" userId="eT3gOtwMgVX5mL/E18157BxW0+5/83UkapQcSmgBojE=" providerId="None" clId="Web-{1CDA32A5-8B53-440C-93BC-C2A18BFFE159}" dt="2026-06-16T08:41:35.946" v="3"/>
          <ac:graphicFrameMkLst>
            <pc:docMk/>
            <pc:sldMk cId="1606875358" sldId="261"/>
            <ac:graphicFrameMk id="2" creationId="{2CB15878-1699-1257-4051-A70254B3ACC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FCFC4-6C74-450E-9C31-8933A3796594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E929F-6AF3-4A2E-9CDC-08B3619D6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314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78B6D-1244-B4B1-2BD5-770C1311A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779DD47-1301-64EA-B33D-07D9DC6E2E4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83E2385-63C4-F100-33D7-A2CAB3991C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1F5CDEF5-950F-6099-D6EB-FCF877D5B8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8832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AE647-81BC-260C-1858-CDB0A5E3D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5138D5B-DF9E-4FC4-16E3-E98473C7A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42827F-140B-48C4-0AE4-A263FFAD7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687CFA-44FA-CAA9-B3A9-A9BCD7AB4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5B58C9-256D-8C26-8FFE-4AABF62A5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090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44784B-406E-8F5E-FED5-210144A13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9381BA-CF4E-7E27-AE13-724217626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8746C5-B8B4-ECCC-94BD-F3E4955B8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48969C-CC0D-773B-98B8-EB87B7538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95A051-51CE-37DE-0E6B-F5F4E22A4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63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E6D67D6-054E-89D4-35AC-C702D97F3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1C5592-7983-8B1F-D3C9-E911B2F46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33DFBB-48EE-E8DA-9825-0C5DCB935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CA864D-196C-49C6-9992-F8250B6FC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66FA7-E782-1650-0E61-6E7AF45B0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55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ECB5C3-D978-2898-8EEB-B13CF4E83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847BE0-AC54-EA45-1932-E464EE64F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410FE2-A492-8DF6-7145-EC036017B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079830-DC41-8A18-9F7F-A4860A797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E9DB8E-1A25-0715-005F-F70EA5FBF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48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3BD8B8-FF02-FC84-F977-09441CF03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001918-7D6E-23CB-8968-E80E4DB71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59215F-7B2C-30A7-8062-F3FDEB8DE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880541-821C-67F1-B082-74A3927AF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8B30D4-B5CF-49F9-0E28-162B79070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28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2E6100-AD0C-E7F2-6E7C-E7DE951CF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52A61C-1D26-EF62-F8D7-59E2194456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9AB8D57-220D-7618-7A3A-F92A17923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A8EA99-55CF-FA31-00C1-D48349069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05C037-497B-7BB3-1E7E-20B90F2D9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07154A-F7C7-8C5E-8DE9-783F4BAE7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58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879882-456D-9514-53A1-A245332CB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A56DB6-0D54-C7F9-23E7-1D2D5927B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F7DA79D-3352-BA53-443D-2BA2F50FA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3318473-A3AC-CE4F-1F23-2CA2A56858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47592BA-0C4D-B31B-17FE-F319B9E4BC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995A898-714D-ADBB-0965-CC65181F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3924AF0-C129-C255-06D8-8C948DEBD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B44A3C5-CD1D-BEA0-F797-E67B6D4C5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1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EAFC37-4AF3-4F20-E491-ED7AB29EC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7F7A6C6-03D6-1C7C-0B8D-8EB8A310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878303-E60E-9E9E-D3AA-CEA48345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FF8386-C171-9D95-88BF-9DF05F9F5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71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4F4B51A-2841-B814-9E6B-DB83A9FA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8D5BE00-10D4-1246-3C18-1270B3969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121696-9B6C-54C4-2305-B36E7B0DE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86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6C01C-9B27-4EA1-1654-97CC3A848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F32F77-DA88-CF31-8DF6-1B0190340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BF8D64-74EF-DDC2-6D02-06A00336B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576A60-C658-E878-F56D-D7D6E1F8E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D6B3983-7981-FF83-655A-1FF82BD80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59B438-FE62-51C4-EA25-0234A3AC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1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B1215B-CAED-FBD9-CD83-6BB2B46FF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C07E446-BF8E-47A1-183D-37D80CD6CC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83A060-11C3-2624-3F29-EAF9A0607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F7A744-9224-F212-8C20-EAD800609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FE1B8B-05E0-D366-87F2-F48892221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5C5E8-6D07-9459-118E-79845340A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52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2E2121-7B68-B1E2-0D15-4FE473858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3D8DF3-76AC-5C7B-0004-83F6C017B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F67C01-0270-8248-6420-BD340504B3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7C80D3-857A-4D2D-A414-ADA6E1715B5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931DA3-FA15-0D6D-F07B-5026301CD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47C4B1-2219-D946-474C-FE7B714EE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05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1534D-DEA5-1E68-FF45-87B287A42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>
            <a:extLst>
              <a:ext uri="{FF2B5EF4-FFF2-40B4-BE49-F238E27FC236}">
                <a16:creationId xmlns:a16="http://schemas.microsoft.com/office/drawing/2014/main" id="{78B062F6-549E-4738-F8DA-C64A3F6F1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6858001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 sz="1786"/>
          </a:p>
        </p:txBody>
      </p:sp>
      <p:sp>
        <p:nvSpPr>
          <p:cNvPr id="49" name="Rectangle 3">
            <a:extLst>
              <a:ext uri="{FF2B5EF4-FFF2-40B4-BE49-F238E27FC236}">
                <a16:creationId xmlns:a16="http://schemas.microsoft.com/office/drawing/2014/main" id="{17072689-EFE8-1BAF-076C-E54E698F0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37926" cy="1051599"/>
          </a:xfrm>
          <a:prstGeom prst="rect">
            <a:avLst/>
          </a:prstGeom>
          <a:solidFill>
            <a:srgbClr val="FCB2B2"/>
          </a:solidFill>
          <a:ln w="15875">
            <a:solidFill>
              <a:schemeClr val="tx1"/>
            </a:solidFill>
          </a:ln>
        </p:spPr>
        <p:txBody>
          <a:bodyPr lIns="91425" tIns="45713" rIns="91425" bIns="45713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39</a:t>
            </a:r>
            <a:r>
              <a:rPr lang="ja-JP" alt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回日本内視鏡外科学会総会</a:t>
            </a:r>
            <a:endParaRPr lang="en-US" altLang="ja-JP" sz="28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2CB15878-1699-1257-4051-A70254B3A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015601"/>
              </p:ext>
            </p:extLst>
          </p:nvPr>
        </p:nvGraphicFramePr>
        <p:xfrm>
          <a:off x="1662698" y="1224752"/>
          <a:ext cx="8860530" cy="55462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3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3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7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6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77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団体・貴社名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23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ご担当者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ご所属・部署名</a:t>
                      </a:r>
                    </a:p>
                  </a:txBody>
                  <a:tcPr marL="116622" marR="116622" marT="58298" marB="58298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2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232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116622" marR="116622" marT="58298" marB="58298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2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98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ご連絡先（</a:t>
                      </a:r>
                      <a:r>
                        <a:rPr kumimoji="1" lang="en-US" altLang="ja-JP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116622" marR="116622" marT="58298" marB="58298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8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</a:t>
                      </a:r>
                      <a:endParaRPr kumimoji="1" lang="en-US" altLang="ja-JP" sz="18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個数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</a:t>
                      </a:r>
                      <a:endParaRPr kumimoji="1" lang="en-US" altLang="ja-JP" sz="18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／　　　　個口</a:t>
                      </a:r>
                    </a:p>
                  </a:txBody>
                  <a:tcPr marL="116622" marR="116622" marT="58298" marB="5829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28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送付先</a:t>
                      </a:r>
                      <a:endParaRPr kumimoji="1" lang="en-US" altLang="ja-JP" sz="17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65225" algn="l"/>
                        </a:tabLst>
                        <a:defRPr/>
                      </a:pPr>
                      <a:r>
                        <a:rPr kumimoji="1" lang="ja-JP" altLang="en-US" sz="1500" b="0" i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〒</a:t>
                      </a:r>
                      <a:r>
                        <a:rPr kumimoji="1" lang="en-US" altLang="ja-JP" sz="1500" b="0" i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220-0012</a:t>
                      </a:r>
                      <a:r>
                        <a:rPr kumimoji="1" lang="ja-JP" altLang="en-US" sz="1500" b="0" i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　神奈川県横浜市西区みなとみらい</a:t>
                      </a:r>
                      <a:r>
                        <a:rPr kumimoji="1" lang="en-US" altLang="ja-JP" sz="1500" b="0" i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1-1-1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65225" algn="l"/>
                        </a:tabLst>
                        <a:defRPr/>
                      </a:pPr>
                      <a:r>
                        <a:rPr kumimoji="1" lang="ja-JP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パシフィコ横浜　会議センター</a:t>
                      </a:r>
                      <a:r>
                        <a:rPr kumimoji="1" lang="en-US" altLang="ja-JP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2</a:t>
                      </a:r>
                      <a:r>
                        <a:rPr kumimoji="1" lang="ja-JP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階 </a:t>
                      </a:r>
                      <a:r>
                        <a:rPr kumimoji="1" lang="en-US" altLang="ja-JP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211+212</a:t>
                      </a:r>
                      <a:r>
                        <a:rPr kumimoji="1" lang="ja-JP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　</a:t>
                      </a:r>
                      <a:endParaRPr kumimoji="1" lang="en-US" altLang="ja-JP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65225" algn="l"/>
                        </a:tabLst>
                        <a:defRPr/>
                      </a:pPr>
                      <a:endParaRPr kumimoji="1" lang="en-US" altLang="ja-JP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65225" algn="l"/>
                        </a:tabLst>
                        <a:defRPr/>
                      </a:pPr>
                      <a:r>
                        <a:rPr kumimoji="1" lang="ja-JP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第</a:t>
                      </a:r>
                      <a:r>
                        <a:rPr kumimoji="1" lang="en-US" altLang="ja-JP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38</a:t>
                      </a:r>
                      <a:r>
                        <a:rPr kumimoji="1" lang="ja-JP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回日本内視鏡外科学会総会</a:t>
                      </a:r>
                      <a:r>
                        <a:rPr lang="ja-JP" altLang="en-US" sz="1500" b="1" kern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kumimoji="1" lang="ja-JP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運営準備室</a:t>
                      </a:r>
                      <a:endParaRPr kumimoji="1" lang="en-US" altLang="ja-JP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65225" algn="l"/>
                        </a:tabLst>
                        <a:defRPr/>
                      </a:pPr>
                      <a:r>
                        <a:rPr lang="en-US" altLang="ja-JP" sz="1500" b="0" i="0" dirty="0">
                          <a:solidFill>
                            <a:srgbClr val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TEL:</a:t>
                      </a:r>
                      <a:r>
                        <a:rPr lang="ja-JP" altLang="en-US" sz="1500" b="0" i="0" dirty="0">
                          <a:solidFill>
                            <a:srgbClr val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　</a:t>
                      </a:r>
                      <a:r>
                        <a:rPr lang="en-US" altLang="ja-JP" sz="1500" b="0" i="0" dirty="0">
                          <a:solidFill>
                            <a:srgbClr val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045-221-2155</a:t>
                      </a:r>
                    </a:p>
                  </a:txBody>
                  <a:tcPr marL="116622" marR="116622" marT="58298" marB="58298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11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着日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6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2026</a:t>
                      </a:r>
                      <a:r>
                        <a:rPr kumimoji="1" lang="ja-JP" altLang="en-US" sz="2600" b="1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年</a:t>
                      </a:r>
                      <a:r>
                        <a:rPr kumimoji="1" lang="en-US" altLang="ja-JP" sz="26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9</a:t>
                      </a:r>
                      <a:r>
                        <a:rPr kumimoji="1" lang="ja-JP" altLang="en-US" sz="2600" b="1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月</a:t>
                      </a:r>
                      <a:r>
                        <a:rPr kumimoji="1" lang="en-US" altLang="ja-JP" sz="26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1</a:t>
                      </a:r>
                      <a:r>
                        <a:rPr kumimoji="1" lang="ja-JP" altLang="en-US" sz="2600" b="1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日</a:t>
                      </a:r>
                      <a:r>
                        <a:rPr lang="en-US" altLang="ja-JP" sz="2600" b="1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(火)</a:t>
                      </a:r>
                      <a:r>
                        <a:rPr kumimoji="1" lang="en-US" altLang="ja-JP" sz="26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 AM</a:t>
                      </a:r>
                      <a:r>
                        <a:rPr kumimoji="1" lang="ja-JP" altLang="en-US" sz="2600" b="1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着指定</a:t>
                      </a:r>
                    </a:p>
                  </a:txBody>
                  <a:tcPr marL="116622" marR="116622" marT="58298" marB="58298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393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必要事項を全てご記入の上、必ず荷物側面の見えやすい場所に</a:t>
                      </a:r>
                      <a:r>
                        <a:rPr kumimoji="1" lang="ja-JP" altLang="en-US" sz="1500" b="1" i="0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全ての荷物に</a:t>
                      </a:r>
                      <a:r>
                        <a:rPr kumimoji="1" lang="ja-JP" altLang="en-US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貼付してください。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本送付状は</a:t>
                      </a:r>
                      <a:r>
                        <a:rPr kumimoji="1" lang="ja-JP" altLang="en-US" sz="1500" b="1" i="0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カラーで印刷</a:t>
                      </a:r>
                      <a:r>
                        <a:rPr kumimoji="1" lang="ja-JP" altLang="en-US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をお願いします。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D2CD7AF-D171-7FE0-924C-9166E714B68C}"/>
              </a:ext>
            </a:extLst>
          </p:cNvPr>
          <p:cNvSpPr txBox="1"/>
          <p:nvPr/>
        </p:nvSpPr>
        <p:spPr>
          <a:xfrm>
            <a:off x="8961886" y="113613"/>
            <a:ext cx="1561343" cy="798937"/>
          </a:xfrm>
          <a:prstGeom prst="rect">
            <a:avLst/>
          </a:prstGeom>
          <a:noFill/>
          <a:ln w="38100" cmpd="dbl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96" b="1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関連学会広報用</a:t>
            </a:r>
          </a:p>
        </p:txBody>
      </p:sp>
    </p:spTree>
    <p:extLst>
      <p:ext uri="{BB962C8B-B14F-4D97-AF65-F5344CB8AC3E}">
        <p14:creationId xmlns:p14="http://schemas.microsoft.com/office/powerpoint/2010/main" val="1606875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110</Words>
  <Application>Microsoft Office PowerPoint</Application>
  <PresentationFormat>ワイド画面</PresentationFormat>
  <Paragraphs>23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五十嵐 裕美</dc:creator>
  <cp:lastModifiedBy>五十嵐 裕美</cp:lastModifiedBy>
  <cp:revision>9</cp:revision>
  <dcterms:created xsi:type="dcterms:W3CDTF">2024-11-25T02:30:20Z</dcterms:created>
  <dcterms:modified xsi:type="dcterms:W3CDTF">2026-06-16T08:41:46Z</dcterms:modified>
</cp:coreProperties>
</file>