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2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1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E3AF64-A7FE-4EE9-AD64-B0487DF8C9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843EDE7-2BFB-4AA7-A470-3F0EF95B3E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534C4FB-D898-447D-81B3-BE9698608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261A708-BAC2-4B3B-B7EE-055FF7F2D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2CB420-675F-4857-A952-7092FB07C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6510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2BD712-C596-4F5A-8EDF-3AB7365BB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8B411E9-E6BA-4302-839A-0675AD066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A5F7BDB-C981-4172-AEC2-2F686894B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CFED94D-5135-40A3-AC8F-082A69ECB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911D374-14D9-4E56-A1B5-A2B68F957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5932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CDE88D7-347D-44D7-99A8-4136E86F29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8EFFF7C-36C4-4036-AA44-47A3763C21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8B97E1-5096-45F0-A2FC-A2BF336A4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EF28200-CDDA-4B53-B5E3-831BE8504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77DAF4-6C48-4843-A0F6-F3D50DF2D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8331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737D29-FD50-4660-9E75-E98C3345B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68DF82C-83A9-43DC-AA1A-CCC3867E6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3560963-22A2-4078-A9E9-559CA4CBD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E476994-E88C-4223-85F8-8456446AB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3C6470-959A-4645-AFE8-CEE9701DF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0847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DF95A6-1757-4891-ADB2-C4404BA57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DBE046D-2F58-4467-8868-3B30DAEE9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E941E08-B2F3-41C9-9460-D34A1C682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946E701-1EC4-47CB-920E-105E5B3A8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89F0A12-7E0B-4C71-A49B-321ED2A8D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577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F0566C-18EE-4F1C-A498-5B956E666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63632CB-7DE6-4840-80FC-6958BB4E9B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24A5F87-9AC3-4547-A10A-3B61AA1F1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0C87BA3-6468-46C3-83B4-CF8D6B63F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2883AB8-D6C2-4572-A06F-C0B9CD656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60E6C2C-F863-4B39-92C7-34B24E6FF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501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AA31CB-B245-4F7E-A219-BF2500C4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3074E75-674F-4F12-AEE2-3F3FC4D28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6CAD9D4-AADC-406D-AD35-8E85702C95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AE616F7-C2A8-4CE7-9437-08CCE67A0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084B614-F0DC-4DF1-8835-9E53C2FED8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0E20EA6-6053-4120-B1F2-FB41C6D4D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0B210C4-19BB-4232-8E59-E4F32563B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B8A3F6E-FC4A-409B-A15F-852E4FC48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1968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C4B649-F5B3-41D3-8A22-0A74BBAFD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85CE59A-BC85-4C1C-83B6-C708779B0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BFF5C07-EEC4-44C8-AE16-AF5784B28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2D78A1-849D-45B8-B7A5-426E89511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8202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653A72F-D1AB-4391-8EDB-FAE554AB1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9D4FC43-4BB6-4994-A86D-6F0D8E849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3C9A16-90C2-4AFA-B767-A519A8B3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6238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1107B4-ED7B-4A5A-8B04-2BCB574AC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3EE798E-3A27-48C6-8C50-E05D000C9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ABC2776-19F7-4DB5-8884-B1FD0085DD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111013E-102C-4C39-AF08-EE342F8D7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BF97146-C474-4E34-B7C5-3E5191341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8DB86AD-2F3F-47BD-9CA0-A895D742A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5931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FD3B2B-D3D6-4A7C-8B83-8630DB9CD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5B3B443-CA50-493A-A2F7-CE3FF83103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6FED74F-477D-46E0-80E5-6374338B59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42053DF-F2DB-42E7-8AAA-8E612336F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065C8AA-99C0-48EC-ADAE-B62C336AE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F371097-D8F6-4F2E-AB2D-828439BCD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1439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304DEE7-434F-4502-896A-D2D3F76C3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C2B9F4-80FF-4540-8582-86EBC74E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790508D-DA73-4C73-989B-B1E1C6390D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F1A62-447B-4C62-B2ED-F884B6F5EA12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460F706-C39D-4041-93F3-F5ACEB0B13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EAD6728-73BF-444A-B3FF-9FBC871F80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B3C40-8D75-4768-AACC-0F5722961C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7260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88A480-C200-4AC0-9FAD-640FEB50A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4266" y="406400"/>
            <a:ext cx="8119533" cy="10668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29A514C-9C2F-4617-BA80-7D85CBD3C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6533"/>
            <a:ext cx="10515600" cy="4047067"/>
          </a:xfr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75090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S. Yamaguchi</dc:creator>
  <cp:lastModifiedBy>Tagawa Reiko</cp:lastModifiedBy>
  <cp:revision>2</cp:revision>
  <dcterms:created xsi:type="dcterms:W3CDTF">2026-08-18T11:16:52Z</dcterms:created>
  <dcterms:modified xsi:type="dcterms:W3CDTF">2026-08-25T06:37:34Z</dcterms:modified>
</cp:coreProperties>
</file>