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16CA16-7337-45CD-889B-BC4667F6B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F693DB-DDAF-4FE9-BD73-E0B48046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63877E-F4FB-4598-8C94-5243AC8A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5A17E9-77A8-4419-92AE-EF28F8A7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DF5EFE-CBFC-464C-BB94-96F955B9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77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BA921F-9DB3-457E-ABA2-BB9873D4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4D367D-18A3-445A-81DA-9A2A8BC4B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F1A707-7D9E-4D21-A3A9-966AB577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F42C83-89AA-478A-ADFD-057CA4649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AF2744-5595-43F3-B4AF-DEC83345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55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030733-164C-4E54-998D-BC9A69473A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FC95E1-68DC-48F3-86CC-E39E7F58A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547736-4652-4420-AED9-161BD7E9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EAFC4A-1D13-41E1-B341-23C506B3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7E6AE5-1920-4072-843F-5ADB28324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4383" y="3886200"/>
            <a:ext cx="766726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3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7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1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5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69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3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0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749367" y="6453332"/>
            <a:ext cx="2844800" cy="365125"/>
          </a:xfrm>
        </p:spPr>
        <p:txBody>
          <a:bodyPr/>
          <a:lstStyle>
            <a:lvl1pPr algn="ctr">
              <a:defRPr/>
            </a:lvl1pPr>
          </a:lstStyle>
          <a:p>
            <a:fld id="{3633D47F-7D9A-944E-901B-A9960376FC4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A567CEB3-103D-4ADA-9403-9F54D59AF853}"/>
              </a:ext>
            </a:extLst>
          </p:cNvPr>
          <p:cNvCxnSpPr>
            <a:cxnSpLocks/>
          </p:cNvCxnSpPr>
          <p:nvPr userDrawn="1"/>
        </p:nvCxnSpPr>
        <p:spPr>
          <a:xfrm>
            <a:off x="86879" y="548113"/>
            <a:ext cx="121697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79A6C250-5C20-4DB8-B442-FCE03A7BB92B}"/>
              </a:ext>
            </a:extLst>
          </p:cNvPr>
          <p:cNvCxnSpPr>
            <a:cxnSpLocks/>
          </p:cNvCxnSpPr>
          <p:nvPr userDrawn="1"/>
        </p:nvCxnSpPr>
        <p:spPr>
          <a:xfrm flipV="1">
            <a:off x="22224" y="6337313"/>
            <a:ext cx="12169776" cy="951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8AF8D4-3369-4876-965D-081429FB6953}"/>
              </a:ext>
            </a:extLst>
          </p:cNvPr>
          <p:cNvSpPr/>
          <p:nvPr userDrawn="1"/>
        </p:nvSpPr>
        <p:spPr>
          <a:xfrm>
            <a:off x="9891542" y="1890285"/>
            <a:ext cx="2285999" cy="319867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2338" dirty="0"/>
          </a:p>
        </p:txBody>
      </p:sp>
      <p:pic>
        <p:nvPicPr>
          <p:cNvPr id="11" name="図 10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EE83DB2E-DCA7-4595-9A02-152EA5EF5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91541" y="578447"/>
            <a:ext cx="2278235" cy="128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1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578D4-E9C5-41A1-876E-41083BDD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307F38-90E1-4E07-B9E7-3FDDDDD30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0AD82C-8891-41D4-A0E3-E7AF6501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2C236A-2DB0-4ECB-BA21-411A255D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790E98-7DE0-45AD-AA14-342807B5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24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534F37-D3FC-4B7C-9757-62333B9B4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1FCB2A-C470-46EF-A5A1-D0A38F177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049B65-4993-4B4D-B376-AC8D5C1F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AF5D29-D14E-425E-9736-80994A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99C39-B8BE-4170-8A80-F0A98E91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0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46EB3-4193-4A4A-B89C-FF09D29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5BC159-E04D-4F44-85B4-D357D3B17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2ABEAF-1E32-46E8-BBCD-38048EBA8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808538-E010-4C9B-B381-03601A34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FA5B8B-6D5E-42F6-81FD-0E019D9A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54D970-638B-4917-B9CA-9F9CAC8EA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93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FA11F6-DFD4-43C6-8472-E4A7D4FC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A77E8C-1707-4C39-836D-47C43EF13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8B411D-0AD0-4A6B-96F4-F60FA4D30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77AAAF-10EC-438E-A1CE-4964C2FEA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ADD4EA-2222-45B2-B68D-CFF759ECA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FC94BB5-2923-4F93-8849-BA23EF389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294E6F1-8808-4E9C-B8CE-EC5B8AAB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E88192-DA2C-49DD-B879-059BD2BD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5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9FCD6B-8CE2-4CD6-A962-9060DBCF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3DAA67-A784-4A84-9CF0-8EDC882D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EFEE75-6189-4782-991E-C8EDD0DF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CF4C3E-E9AA-4597-83BF-91E259747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3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217F21-C2DC-4A66-B4A7-4D71C7DA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E127831-F3F4-4BCF-A324-25C59819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A1A40D-FCC7-4EED-8D97-54CDAA457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52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A747C7-4388-48E6-A84A-AEFF7C0C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1A66AC-D3DD-4D7F-AC99-3FA73F15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402E6-1A08-428D-98AD-D5B5005A3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84AAF0-C063-4BA7-9184-4A36868E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522E00-4E0F-4455-BE9C-72A68A231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FB7EC8-3E3E-4050-B33D-AFD810B3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4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0D35C3-AAFD-4B5C-9A76-7165CB45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73F4A9-4046-4651-9652-FBDE607C3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012C41-9B97-477C-855C-35E9163AA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9F518B-9771-4147-B17F-2693066C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04F815-E854-495F-A4E4-8BA5E89B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F61E34-1A44-47D5-811F-952DBBDE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28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7521E6-A9E9-4C90-9EE8-E979DC6B9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5AB77F-D934-4C5A-BDBD-06DA675E5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7B741-F91E-497C-B403-390E34C9A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FBA1-E7F2-485B-B457-D65AF2B6EE7B}" type="datetimeFigureOut">
              <a:rPr kumimoji="1" lang="ja-JP" altLang="en-US" smtClean="0"/>
              <a:t>2021/11/11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373BFD-4651-4736-B1B2-E8A7EB18D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A4D6B6-05F1-457F-ACA4-8DCD4A642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59A3-8889-432B-9536-481400332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27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en-us/office/record-a-slide-show-with-narration-and-slide-timings-0b9502c6-5f6c-40ae-b1e7-e47d8741161c#OfficeVersion=Microsoft_365_for_Window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support.microsoft.com/en-us/office/turn-your-presentation-into-a-video-c140551f-cb37-4818-b5d4-3e30815c3e8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463926" y="2164090"/>
            <a:ext cx="9068900" cy="143191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46702D2D-0D68-4030-BBF4-5C79C71BBDBC}"/>
              </a:ext>
            </a:extLst>
          </p:cNvPr>
          <p:cNvSpPr txBox="1"/>
          <p:nvPr/>
        </p:nvSpPr>
        <p:spPr>
          <a:xfrm>
            <a:off x="9830767" y="3233406"/>
            <a:ext cx="2498318" cy="1691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187677"/>
            <a:r>
              <a:rPr lang="en-US" altLang="ja-JP" sz="2078" dirty="0">
                <a:solidFill>
                  <a:prstClr val="black"/>
                </a:solidFill>
                <a:latin typeface="Franklin Gothic Demi Cond" panose="020B0706030402020204" pitchFamily="34" charset="0"/>
                <a:ea typeface="Meiryo UI"/>
              </a:rPr>
              <a:t>Michihiro Hide, MD, PhD</a:t>
            </a:r>
          </a:p>
          <a:p>
            <a:pPr algn="ctr" defTabSz="1187677"/>
            <a:r>
              <a:rPr lang="en-US" altLang="ja-JP" sz="2078" dirty="0">
                <a:solidFill>
                  <a:prstClr val="black"/>
                </a:solidFill>
                <a:latin typeface="Franklin Gothic Demi Cond" panose="020B0706030402020204" pitchFamily="34" charset="0"/>
                <a:ea typeface="Meiryo UI"/>
              </a:rPr>
              <a:t>Hiroshima Citizens Hospital</a:t>
            </a:r>
          </a:p>
          <a:p>
            <a:pPr algn="ctr" defTabSz="1187677"/>
            <a:r>
              <a:rPr lang="en-US" altLang="ja-JP" sz="2078" dirty="0">
                <a:solidFill>
                  <a:prstClr val="black"/>
                </a:solidFill>
                <a:latin typeface="Franklin Gothic Demi Cond" panose="020B0706030402020204" pitchFamily="34" charset="0"/>
                <a:ea typeface="Meiryo UI"/>
              </a:rPr>
              <a:t>Hiroshima, Japan</a:t>
            </a:r>
            <a:endParaRPr lang="ja-JP" altLang="en-US" sz="2078" dirty="0">
              <a:solidFill>
                <a:prstClr val="black"/>
              </a:solidFill>
              <a:latin typeface="Franklin Gothic Demi Cond" panose="020B0706030402020204" pitchFamily="34" charset="0"/>
              <a:ea typeface="Meiryo UI"/>
            </a:endParaRP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09B4A0EF-C045-4C20-919C-0AFF93B19458}"/>
              </a:ext>
            </a:extLst>
          </p:cNvPr>
          <p:cNvSpPr txBox="1"/>
          <p:nvPr/>
        </p:nvSpPr>
        <p:spPr>
          <a:xfrm>
            <a:off x="10493485" y="2008270"/>
            <a:ext cx="1129989" cy="452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187677"/>
            <a:r>
              <a:rPr lang="en-US" altLang="ja-JP" sz="2338" dirty="0">
                <a:solidFill>
                  <a:prstClr val="black"/>
                </a:solidFill>
                <a:latin typeface="Franklin Gothic Demi Cond" panose="020B0706030402020204" pitchFamily="34" charset="0"/>
                <a:ea typeface="Meiryo UI"/>
              </a:rPr>
              <a:t>Poster #</a:t>
            </a:r>
            <a:endParaRPr lang="ja-JP" altLang="en-US" sz="2338" dirty="0">
              <a:solidFill>
                <a:prstClr val="black"/>
              </a:solidFill>
              <a:latin typeface="Franklin Gothic Demi Cond" panose="020B0706030402020204" pitchFamily="34" charset="0"/>
              <a:ea typeface="Meiryo UI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2C6D4C7E-5939-4F66-8B11-DFC5BF987F3D}"/>
              </a:ext>
            </a:extLst>
          </p:cNvPr>
          <p:cNvGrpSpPr/>
          <p:nvPr/>
        </p:nvGrpSpPr>
        <p:grpSpPr>
          <a:xfrm>
            <a:off x="9830767" y="4924575"/>
            <a:ext cx="2473845" cy="1979077"/>
            <a:chOff x="7343789" y="3723283"/>
            <a:chExt cx="1904762" cy="152381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9B5C617-3F04-47A0-8038-FF62B9CD5E1D}"/>
                </a:ext>
              </a:extLst>
            </p:cNvPr>
            <p:cNvSpPr txBox="1"/>
            <p:nvPr/>
          </p:nvSpPr>
          <p:spPr>
            <a:xfrm>
              <a:off x="7447621" y="3876392"/>
              <a:ext cx="1645226" cy="12175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 anchorCtr="0">
              <a:noAutofit/>
            </a:bodyPr>
            <a:lstStyle/>
            <a:p>
              <a:pPr algn="ctr" defTabSz="593838"/>
              <a:r>
                <a:rPr lang="en-US" altLang="ja-JP" sz="2338" dirty="0">
                  <a:solidFill>
                    <a:prstClr val="black"/>
                  </a:solidFill>
                  <a:latin typeface="Arial"/>
                  <a:ea typeface="Meiryo UI"/>
                </a:rPr>
                <a:t>Your face camera</a:t>
              </a:r>
              <a:endParaRPr lang="ja-JP" altLang="en-US" sz="2338" dirty="0">
                <a:solidFill>
                  <a:prstClr val="black"/>
                </a:solidFill>
                <a:latin typeface="Arial"/>
                <a:ea typeface="Meiryo UI"/>
              </a:endParaRPr>
            </a:p>
          </p:txBody>
        </p:sp>
        <p:pic>
          <p:nvPicPr>
            <p:cNvPr id="21" name="図 20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BBC2FEF5-A7BE-4D52-A62D-EDE109452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20000"/>
            </a:blip>
            <a:stretch>
              <a:fillRect/>
            </a:stretch>
          </p:blipFill>
          <p:spPr>
            <a:xfrm>
              <a:off x="7343789" y="3723283"/>
              <a:ext cx="1904762" cy="1523810"/>
            </a:xfrm>
            <a:prstGeom prst="rect">
              <a:avLst/>
            </a:prstGeom>
          </p:spPr>
        </p:pic>
      </p:grp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18FA9E60-625A-4793-8A9A-27FFCF018569}"/>
              </a:ext>
            </a:extLst>
          </p:cNvPr>
          <p:cNvSpPr/>
          <p:nvPr/>
        </p:nvSpPr>
        <p:spPr>
          <a:xfrm>
            <a:off x="6272234" y="2702226"/>
            <a:ext cx="2977983" cy="1488680"/>
          </a:xfrm>
          <a:prstGeom prst="wedgeRectCallout">
            <a:avLst>
              <a:gd name="adj1" fmla="val 59832"/>
              <a:gd name="adj2" fmla="val 751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93838"/>
            <a:r>
              <a:rPr lang="en-US" altLang="ja-JP" sz="2338" dirty="0">
                <a:solidFill>
                  <a:prstClr val="white"/>
                </a:solidFill>
                <a:latin typeface="Arial"/>
                <a:ea typeface="Meiryo UI"/>
              </a:rPr>
              <a:t>Please add your name and affiliation</a:t>
            </a:r>
            <a:endParaRPr lang="ja-JP" altLang="en-US" sz="2338" dirty="0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E4B69CE7-D5FA-4FB2-B4FE-EC985248AFA0}"/>
              </a:ext>
            </a:extLst>
          </p:cNvPr>
          <p:cNvSpPr/>
          <p:nvPr/>
        </p:nvSpPr>
        <p:spPr>
          <a:xfrm>
            <a:off x="6257945" y="955734"/>
            <a:ext cx="2977983" cy="1488680"/>
          </a:xfrm>
          <a:prstGeom prst="wedgeRectCallout">
            <a:avLst>
              <a:gd name="adj1" fmla="val 62551"/>
              <a:gd name="adj2" fmla="val 5826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93838"/>
            <a:r>
              <a:rPr lang="en-US" altLang="ja-JP" sz="2338" dirty="0">
                <a:solidFill>
                  <a:prstClr val="white"/>
                </a:solidFill>
                <a:latin typeface="Arial"/>
                <a:ea typeface="Meiryo UI"/>
              </a:rPr>
              <a:t>Your poster number</a:t>
            </a:r>
            <a:endParaRPr lang="ja-JP" altLang="en-US" sz="2338" dirty="0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18" name="吹き出し: 四角形 17">
            <a:extLst>
              <a:ext uri="{FF2B5EF4-FFF2-40B4-BE49-F238E27FC236}">
                <a16:creationId xmlns:a16="http://schemas.microsoft.com/office/drawing/2014/main" id="{689DAD73-FB08-4AB1-BD80-9D37D1106F99}"/>
              </a:ext>
            </a:extLst>
          </p:cNvPr>
          <p:cNvSpPr/>
          <p:nvPr/>
        </p:nvSpPr>
        <p:spPr>
          <a:xfrm>
            <a:off x="6320900" y="4591580"/>
            <a:ext cx="2977983" cy="1488680"/>
          </a:xfrm>
          <a:prstGeom prst="wedgeRectCallout">
            <a:avLst>
              <a:gd name="adj1" fmla="val 59832"/>
              <a:gd name="adj2" fmla="val 7519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93838"/>
            <a:r>
              <a:rPr lang="en-US" altLang="ja-JP" sz="2338" dirty="0">
                <a:solidFill>
                  <a:prstClr val="white"/>
                </a:solidFill>
                <a:latin typeface="Arial"/>
                <a:ea typeface="Meiryo UI"/>
              </a:rPr>
              <a:t>Please turn on the camera and record yourself if possible</a:t>
            </a:r>
            <a:endParaRPr lang="ja-JP" altLang="en-US" sz="2338" dirty="0">
              <a:solidFill>
                <a:prstClr val="white"/>
              </a:solidFill>
              <a:latin typeface="Arial"/>
              <a:ea typeface="Meiryo UI"/>
            </a:endParaRPr>
          </a:p>
        </p:txBody>
      </p:sp>
      <p:sp>
        <p:nvSpPr>
          <p:cNvPr id="12" name="吹き出し: 四角形 11">
            <a:extLst>
              <a:ext uri="{FF2B5EF4-FFF2-40B4-BE49-F238E27FC236}">
                <a16:creationId xmlns:a16="http://schemas.microsoft.com/office/drawing/2014/main" id="{58DBF67B-C7AC-42E6-9535-DC4097606433}"/>
              </a:ext>
            </a:extLst>
          </p:cNvPr>
          <p:cNvSpPr/>
          <p:nvPr/>
        </p:nvSpPr>
        <p:spPr>
          <a:xfrm>
            <a:off x="357550" y="1767791"/>
            <a:ext cx="5632075" cy="3946626"/>
          </a:xfrm>
          <a:prstGeom prst="wedgeRectCallout">
            <a:avLst>
              <a:gd name="adj1" fmla="val 41748"/>
              <a:gd name="adj2" fmla="val 3984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For the 1-min summary video,</a:t>
            </a:r>
          </a:p>
          <a:p>
            <a:pPr algn="ctr"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you can use this slide format and turn this file into a .mp4 video.</a:t>
            </a:r>
          </a:p>
          <a:p>
            <a:pPr algn="ctr"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You could use up to 2 slides.</a:t>
            </a:r>
          </a:p>
          <a:p>
            <a:pPr algn="ctr" defTabSz="593838"/>
            <a:endParaRPr lang="en-US" altLang="ja-JP" sz="1600" dirty="0">
              <a:solidFill>
                <a:prstClr val="white"/>
              </a:solidFill>
              <a:latin typeface="Arial"/>
              <a:ea typeface="Meiryo UI"/>
            </a:endParaRPr>
          </a:p>
          <a:p>
            <a:pPr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====================================</a:t>
            </a:r>
          </a:p>
          <a:p>
            <a:pPr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Click </a:t>
            </a:r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  <a:hlinkClick r:id="rId3"/>
              </a:rPr>
              <a:t>here</a:t>
            </a:r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 to learn how to record a </a:t>
            </a:r>
            <a:r>
              <a:rPr lang="en-US" altLang="ja-JP" sz="1600" dirty="0" err="1">
                <a:solidFill>
                  <a:prstClr val="white"/>
                </a:solidFill>
                <a:latin typeface="Arial"/>
                <a:ea typeface="Meiryo UI"/>
              </a:rPr>
              <a:t>a</a:t>
            </a:r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 slide show with narration and slide timings.</a:t>
            </a:r>
          </a:p>
          <a:p>
            <a:pPr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Click </a:t>
            </a:r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  <a:hlinkClick r:id="rId4"/>
              </a:rPr>
              <a:t>here</a:t>
            </a:r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 to learn how to turn your presentation into a video.</a:t>
            </a:r>
          </a:p>
          <a:p>
            <a:pPr defTabSz="593838"/>
            <a:r>
              <a:rPr lang="en-US" altLang="ja-JP" sz="1600" dirty="0">
                <a:solidFill>
                  <a:prstClr val="white"/>
                </a:solidFill>
                <a:latin typeface="Arial"/>
                <a:ea typeface="Meiryo UI"/>
              </a:rPr>
              <a:t>====================================</a:t>
            </a:r>
          </a:p>
          <a:p>
            <a:pPr defTabSz="593838"/>
            <a:endParaRPr lang="en-US" altLang="ja-JP" sz="1600" dirty="0">
              <a:solidFill>
                <a:prstClr val="white"/>
              </a:solidFill>
              <a:latin typeface="Arial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122306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"/>
    </mc:Choice>
    <mc:Fallback xmlns="">
      <p:transition spd="slow" advTm="26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98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Franklin Gothic Demi Cond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平野 和佳子</dc:creator>
  <cp:lastModifiedBy>平野 和佳子</cp:lastModifiedBy>
  <cp:revision>1</cp:revision>
  <dcterms:created xsi:type="dcterms:W3CDTF">2021-11-11T13:21:36Z</dcterms:created>
  <dcterms:modified xsi:type="dcterms:W3CDTF">2021-11-11T13:38:43Z</dcterms:modified>
</cp:coreProperties>
</file>