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1127025" cy="29524325"/>
  <p:notesSz cx="6858000" cy="9144000"/>
  <p:defaultTextStyle>
    <a:defPPr>
      <a:defRPr lang="ja-JP"/>
    </a:defPPr>
    <a:lvl1pPr marL="0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1pPr>
    <a:lvl2pPr marL="2283511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2pPr>
    <a:lvl3pPr marL="4567024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3pPr>
    <a:lvl4pPr marL="6850535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4pPr>
    <a:lvl5pPr marL="9134047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5pPr>
    <a:lvl6pPr marL="11417558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6pPr>
    <a:lvl7pPr marL="13701071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7pPr>
    <a:lvl8pPr marL="15984582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8pPr>
    <a:lvl9pPr marL="18268094" algn="l" defTabSz="4567024" rtl="0" eaLnBrk="1" latinLnBrk="0" hangingPunct="1">
      <a:defRPr kumimoji="1"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99">
          <p15:clr>
            <a:srgbClr val="A4A3A4"/>
          </p15:clr>
        </p15:guide>
        <p15:guide id="2" pos="16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5" d="100"/>
          <a:sy n="25" d="100"/>
        </p:scale>
        <p:origin x="768" y="90"/>
      </p:cViewPr>
      <p:guideLst>
        <p:guide orient="horz" pos="9299"/>
        <p:guide pos="16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34529" y="9171679"/>
            <a:ext cx="43457971" cy="632859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69054" y="16730451"/>
            <a:ext cx="35788918" cy="75451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07579274" y="5405961"/>
            <a:ext cx="64414729" cy="1152200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317349" y="5405961"/>
            <a:ext cx="192409810" cy="1152200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38685" y="18972115"/>
            <a:ext cx="43457971" cy="5863859"/>
          </a:xfrm>
        </p:spPr>
        <p:txBody>
          <a:bodyPr anchor="t"/>
          <a:lstStyle>
            <a:lvl1pPr algn="l">
              <a:defRPr sz="199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038685" y="12513672"/>
            <a:ext cx="43457971" cy="6458444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511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02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5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047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75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07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4582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094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17346" y="31506283"/>
            <a:ext cx="128412266" cy="89119722"/>
          </a:xfrm>
        </p:spPr>
        <p:txBody>
          <a:bodyPr/>
          <a:lstStyle>
            <a:lvl1pPr>
              <a:defRPr sz="139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3581732" y="31506283"/>
            <a:ext cx="128412272" cy="89119722"/>
          </a:xfrm>
        </p:spPr>
        <p:txBody>
          <a:bodyPr/>
          <a:lstStyle>
            <a:lvl1pPr>
              <a:defRPr sz="139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6353" y="1182343"/>
            <a:ext cx="46014323" cy="492072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6352" y="6608805"/>
            <a:ext cx="22589982" cy="2754235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511" indent="0">
              <a:buNone/>
              <a:defRPr sz="10000" b="1"/>
            </a:lvl2pPr>
            <a:lvl3pPr marL="4567024" indent="0">
              <a:buNone/>
              <a:defRPr sz="9000" b="1"/>
            </a:lvl3pPr>
            <a:lvl4pPr marL="6850535" indent="0">
              <a:buNone/>
              <a:defRPr sz="8000" b="1"/>
            </a:lvl4pPr>
            <a:lvl5pPr marL="9134047" indent="0">
              <a:buNone/>
              <a:defRPr sz="8000" b="1"/>
            </a:lvl5pPr>
            <a:lvl6pPr marL="11417558" indent="0">
              <a:buNone/>
              <a:defRPr sz="8000" b="1"/>
            </a:lvl6pPr>
            <a:lvl7pPr marL="13701071" indent="0">
              <a:buNone/>
              <a:defRPr sz="8000" b="1"/>
            </a:lvl7pPr>
            <a:lvl8pPr marL="15984582" indent="0">
              <a:buNone/>
              <a:defRPr sz="8000" b="1"/>
            </a:lvl8pPr>
            <a:lvl9pPr marL="18268094" indent="0">
              <a:buNone/>
              <a:defRPr sz="80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56352" y="9363038"/>
            <a:ext cx="22589982" cy="17010661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5971824" y="6608805"/>
            <a:ext cx="22598855" cy="2754235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511" indent="0">
              <a:buNone/>
              <a:defRPr sz="10000" b="1"/>
            </a:lvl2pPr>
            <a:lvl3pPr marL="4567024" indent="0">
              <a:buNone/>
              <a:defRPr sz="9000" b="1"/>
            </a:lvl3pPr>
            <a:lvl4pPr marL="6850535" indent="0">
              <a:buNone/>
              <a:defRPr sz="8000" b="1"/>
            </a:lvl4pPr>
            <a:lvl5pPr marL="9134047" indent="0">
              <a:buNone/>
              <a:defRPr sz="8000" b="1"/>
            </a:lvl5pPr>
            <a:lvl6pPr marL="11417558" indent="0">
              <a:buNone/>
              <a:defRPr sz="8000" b="1"/>
            </a:lvl6pPr>
            <a:lvl7pPr marL="13701071" indent="0">
              <a:buNone/>
              <a:defRPr sz="8000" b="1"/>
            </a:lvl7pPr>
            <a:lvl8pPr marL="15984582" indent="0">
              <a:buNone/>
              <a:defRPr sz="8000" b="1"/>
            </a:lvl8pPr>
            <a:lvl9pPr marL="18268094" indent="0">
              <a:buNone/>
              <a:defRPr sz="80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5971824" y="9363038"/>
            <a:ext cx="22598855" cy="17010661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6357" y="1175506"/>
            <a:ext cx="16820439" cy="5002733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989249" y="1175509"/>
            <a:ext cx="28581427" cy="25198193"/>
          </a:xfrm>
        </p:spPr>
        <p:txBody>
          <a:bodyPr/>
          <a:lstStyle>
            <a:lvl1pPr>
              <a:defRPr sz="16000"/>
            </a:lvl1pPr>
            <a:lvl2pPr>
              <a:defRPr sz="139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56357" y="6178241"/>
            <a:ext cx="16820439" cy="20195461"/>
          </a:xfrm>
        </p:spPr>
        <p:txBody>
          <a:bodyPr/>
          <a:lstStyle>
            <a:lvl1pPr marL="0" indent="0">
              <a:buNone/>
              <a:defRPr sz="7000"/>
            </a:lvl1pPr>
            <a:lvl2pPr marL="2283511" indent="0">
              <a:buNone/>
              <a:defRPr sz="6000"/>
            </a:lvl2pPr>
            <a:lvl3pPr marL="4567024" indent="0">
              <a:buNone/>
              <a:defRPr sz="5000"/>
            </a:lvl3pPr>
            <a:lvl4pPr marL="6850535" indent="0">
              <a:buNone/>
              <a:defRPr sz="4500"/>
            </a:lvl4pPr>
            <a:lvl5pPr marL="9134047" indent="0">
              <a:buNone/>
              <a:defRPr sz="4500"/>
            </a:lvl5pPr>
            <a:lvl6pPr marL="11417558" indent="0">
              <a:buNone/>
              <a:defRPr sz="4500"/>
            </a:lvl6pPr>
            <a:lvl7pPr marL="13701071" indent="0">
              <a:buNone/>
              <a:defRPr sz="4500"/>
            </a:lvl7pPr>
            <a:lvl8pPr marL="15984582" indent="0">
              <a:buNone/>
              <a:defRPr sz="4500"/>
            </a:lvl8pPr>
            <a:lvl9pPr marL="18268094" indent="0">
              <a:buNone/>
              <a:defRPr sz="4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21257" y="20667028"/>
            <a:ext cx="30676215" cy="2439859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021257" y="2638053"/>
            <a:ext cx="30676215" cy="17714595"/>
          </a:xfrm>
        </p:spPr>
        <p:txBody>
          <a:bodyPr/>
          <a:lstStyle>
            <a:lvl1pPr marL="0" indent="0">
              <a:buNone/>
              <a:defRPr sz="16000"/>
            </a:lvl1pPr>
            <a:lvl2pPr marL="2283511" indent="0">
              <a:buNone/>
              <a:defRPr sz="13900"/>
            </a:lvl2pPr>
            <a:lvl3pPr marL="4567024" indent="0">
              <a:buNone/>
              <a:defRPr sz="12000"/>
            </a:lvl3pPr>
            <a:lvl4pPr marL="6850535" indent="0">
              <a:buNone/>
              <a:defRPr sz="10000"/>
            </a:lvl4pPr>
            <a:lvl5pPr marL="9134047" indent="0">
              <a:buNone/>
              <a:defRPr sz="10000"/>
            </a:lvl5pPr>
            <a:lvl6pPr marL="11417558" indent="0">
              <a:buNone/>
              <a:defRPr sz="10000"/>
            </a:lvl6pPr>
            <a:lvl7pPr marL="13701071" indent="0">
              <a:buNone/>
              <a:defRPr sz="10000"/>
            </a:lvl7pPr>
            <a:lvl8pPr marL="15984582" indent="0">
              <a:buNone/>
              <a:defRPr sz="10000"/>
            </a:lvl8pPr>
            <a:lvl9pPr marL="18268094" indent="0">
              <a:buNone/>
              <a:defRPr sz="10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021257" y="23106888"/>
            <a:ext cx="30676215" cy="3465005"/>
          </a:xfrm>
        </p:spPr>
        <p:txBody>
          <a:bodyPr/>
          <a:lstStyle>
            <a:lvl1pPr marL="0" indent="0">
              <a:buNone/>
              <a:defRPr sz="7000"/>
            </a:lvl1pPr>
            <a:lvl2pPr marL="2283511" indent="0">
              <a:buNone/>
              <a:defRPr sz="6000"/>
            </a:lvl2pPr>
            <a:lvl3pPr marL="4567024" indent="0">
              <a:buNone/>
              <a:defRPr sz="5000"/>
            </a:lvl3pPr>
            <a:lvl4pPr marL="6850535" indent="0">
              <a:buNone/>
              <a:defRPr sz="4500"/>
            </a:lvl4pPr>
            <a:lvl5pPr marL="9134047" indent="0">
              <a:buNone/>
              <a:defRPr sz="4500"/>
            </a:lvl5pPr>
            <a:lvl6pPr marL="11417558" indent="0">
              <a:buNone/>
              <a:defRPr sz="4500"/>
            </a:lvl6pPr>
            <a:lvl7pPr marL="13701071" indent="0">
              <a:buNone/>
              <a:defRPr sz="4500"/>
            </a:lvl7pPr>
            <a:lvl8pPr marL="15984582" indent="0">
              <a:buNone/>
              <a:defRPr sz="4500"/>
            </a:lvl8pPr>
            <a:lvl9pPr marL="18268094" indent="0">
              <a:buNone/>
              <a:defRPr sz="4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56353" y="1182343"/>
            <a:ext cx="46014323" cy="4920721"/>
          </a:xfrm>
          <a:prstGeom prst="rect">
            <a:avLst/>
          </a:prstGeom>
        </p:spPr>
        <p:txBody>
          <a:bodyPr vert="horz" lIns="456703" tIns="228351" rIns="456703" bIns="228351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6353" y="6889012"/>
            <a:ext cx="46014323" cy="19484690"/>
          </a:xfrm>
          <a:prstGeom prst="rect">
            <a:avLst/>
          </a:prstGeom>
        </p:spPr>
        <p:txBody>
          <a:bodyPr vert="horz" lIns="456703" tIns="228351" rIns="456703" bIns="22835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556353" y="27364677"/>
            <a:ext cx="11929639" cy="1571897"/>
          </a:xfrm>
          <a:prstGeom prst="rect">
            <a:avLst/>
          </a:prstGeom>
        </p:spPr>
        <p:txBody>
          <a:bodyPr vert="horz" lIns="456703" tIns="228351" rIns="456703" bIns="228351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4519-C28C-4BDA-9A85-15D69A1698EA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468402" y="27364677"/>
            <a:ext cx="16190225" cy="1571897"/>
          </a:xfrm>
          <a:prstGeom prst="rect">
            <a:avLst/>
          </a:prstGeom>
        </p:spPr>
        <p:txBody>
          <a:bodyPr vert="horz" lIns="456703" tIns="228351" rIns="456703" bIns="228351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6641037" y="27364677"/>
            <a:ext cx="11929639" cy="1571897"/>
          </a:xfrm>
          <a:prstGeom prst="rect">
            <a:avLst/>
          </a:prstGeom>
        </p:spPr>
        <p:txBody>
          <a:bodyPr vert="horz" lIns="456703" tIns="228351" rIns="456703" bIns="228351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F51C-0D29-43B4-992B-8BBAE42DE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7024" rtl="0" eaLnBrk="1" latinLnBrk="0" hangingPunct="1">
        <a:spcBef>
          <a:spcPct val="0"/>
        </a:spcBef>
        <a:buNone/>
        <a:defRPr kumimoji="1"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634" indent="-1712634" algn="l" defTabSz="4567024" rtl="0" eaLnBrk="1" latinLnBrk="0" hangingPunct="1">
        <a:spcBef>
          <a:spcPct val="20000"/>
        </a:spcBef>
        <a:buFont typeface="Arial" pitchFamily="34" charset="0"/>
        <a:buChar char="•"/>
        <a:defRPr kumimoji="1"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707" indent="-1427195" algn="l" defTabSz="4567024" rtl="0" eaLnBrk="1" latinLnBrk="0" hangingPunct="1">
        <a:spcBef>
          <a:spcPct val="20000"/>
        </a:spcBef>
        <a:buFont typeface="Arial" pitchFamily="34" charset="0"/>
        <a:buChar char="–"/>
        <a:defRPr kumimoji="1"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708780" indent="-1141756" algn="l" defTabSz="4567024" rtl="0" eaLnBrk="1" latinLnBrk="0" hangingPunct="1">
        <a:spcBef>
          <a:spcPct val="20000"/>
        </a:spcBef>
        <a:buFont typeface="Arial" pitchFamily="34" charset="0"/>
        <a:buChar char="•"/>
        <a:defRPr kumimoji="1"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291" indent="-1141756" algn="l" defTabSz="4567024" rtl="0" eaLnBrk="1" latinLnBrk="0" hangingPunct="1">
        <a:spcBef>
          <a:spcPct val="20000"/>
        </a:spcBef>
        <a:buFont typeface="Arial" pitchFamily="34" charset="0"/>
        <a:buChar char="–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5802" indent="-1141756" algn="l" defTabSz="4567024" rtl="0" eaLnBrk="1" latinLnBrk="0" hangingPunct="1">
        <a:spcBef>
          <a:spcPct val="20000"/>
        </a:spcBef>
        <a:buFont typeface="Arial" pitchFamily="34" charset="0"/>
        <a:buChar char="»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315" indent="-1141756" algn="l" defTabSz="4567024" rtl="0" eaLnBrk="1" latinLnBrk="0" hangingPunct="1">
        <a:spcBef>
          <a:spcPct val="20000"/>
        </a:spcBef>
        <a:buFont typeface="Arial" pitchFamily="34" charset="0"/>
        <a:buChar char="•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826" indent="-1141756" algn="l" defTabSz="4567024" rtl="0" eaLnBrk="1" latinLnBrk="0" hangingPunct="1">
        <a:spcBef>
          <a:spcPct val="20000"/>
        </a:spcBef>
        <a:buFont typeface="Arial" pitchFamily="34" charset="0"/>
        <a:buChar char="•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6338" indent="-1141756" algn="l" defTabSz="4567024" rtl="0" eaLnBrk="1" latinLnBrk="0" hangingPunct="1">
        <a:spcBef>
          <a:spcPct val="20000"/>
        </a:spcBef>
        <a:buFont typeface="Arial" pitchFamily="34" charset="0"/>
        <a:buChar char="•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09849" indent="-1141756" algn="l" defTabSz="4567024" rtl="0" eaLnBrk="1" latinLnBrk="0" hangingPunct="1">
        <a:spcBef>
          <a:spcPct val="20000"/>
        </a:spcBef>
        <a:buFont typeface="Arial" pitchFamily="34" charset="0"/>
        <a:buChar char="•"/>
        <a:defRPr kumimoji="1"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511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024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535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047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7558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071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4582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094" algn="l" defTabSz="4567024" rtl="0" eaLnBrk="1" latinLnBrk="0" hangingPunct="1"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5AB191D-0654-423C-B47D-01095A01250F}"/>
              </a:ext>
            </a:extLst>
          </p:cNvPr>
          <p:cNvSpPr/>
          <p:nvPr/>
        </p:nvSpPr>
        <p:spPr>
          <a:xfrm>
            <a:off x="1196680" y="5409068"/>
            <a:ext cx="15889000" cy="23394654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A827739-88EC-4FFB-946E-296F93DAF6AF}"/>
              </a:ext>
            </a:extLst>
          </p:cNvPr>
          <p:cNvSpPr/>
          <p:nvPr/>
        </p:nvSpPr>
        <p:spPr>
          <a:xfrm>
            <a:off x="17905286" y="5409067"/>
            <a:ext cx="15889000" cy="23394654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EBBC1EB-37BD-42DE-A04B-CA78488BF311}"/>
              </a:ext>
            </a:extLst>
          </p:cNvPr>
          <p:cNvSpPr/>
          <p:nvPr/>
        </p:nvSpPr>
        <p:spPr>
          <a:xfrm>
            <a:off x="34406868" y="5409067"/>
            <a:ext cx="15889000" cy="23394654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0088406-8426-4CA5-87C7-F878FDA93410}"/>
              </a:ext>
            </a:extLst>
          </p:cNvPr>
          <p:cNvSpPr txBox="1"/>
          <p:nvPr/>
        </p:nvSpPr>
        <p:spPr>
          <a:xfrm>
            <a:off x="1727640" y="3740708"/>
            <a:ext cx="5109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kumimoji="0" lang="ja-JP" altLang="en-US" sz="7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23B908-7485-4CD7-84E3-2B95C699F0CE}"/>
              </a:ext>
            </a:extLst>
          </p:cNvPr>
          <p:cNvSpPr txBox="1"/>
          <p:nvPr/>
        </p:nvSpPr>
        <p:spPr>
          <a:xfrm>
            <a:off x="34989197" y="20692313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COIs</a:t>
            </a:r>
            <a:endParaRPr kumimoji="0" lang="ja-JP" altLang="en-US" sz="7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898AADC-391E-4543-BFA8-41B02E5D5B24}"/>
              </a:ext>
            </a:extLst>
          </p:cNvPr>
          <p:cNvSpPr txBox="1"/>
          <p:nvPr/>
        </p:nvSpPr>
        <p:spPr>
          <a:xfrm>
            <a:off x="34989197" y="24022541"/>
            <a:ext cx="4903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kumimoji="0" lang="ja-JP" altLang="en-US" sz="7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728848-15D3-4B0C-8929-3AE3AF05AF62}"/>
              </a:ext>
            </a:extLst>
          </p:cNvPr>
          <p:cNvSpPr/>
          <p:nvPr/>
        </p:nvSpPr>
        <p:spPr>
          <a:xfrm>
            <a:off x="737402" y="867046"/>
            <a:ext cx="3954433" cy="16683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endParaRPr lang="ja-JP" altLang="en-US" sz="1006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9894C7F-B310-4544-B64C-10C44594268A}"/>
              </a:ext>
            </a:extLst>
          </p:cNvPr>
          <p:cNvSpPr txBox="1"/>
          <p:nvPr/>
        </p:nvSpPr>
        <p:spPr>
          <a:xfrm>
            <a:off x="5327971" y="369460"/>
            <a:ext cx="25886428" cy="284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56342"/>
            <a:r>
              <a:rPr lang="en-US" altLang="ja-JP" sz="17892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Title </a:t>
            </a:r>
            <a:r>
              <a:rPr lang="en-US" altLang="ja-JP" sz="17892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xxxxxxxxxxxxxxxx</a:t>
            </a:r>
            <a:endParaRPr lang="en-US" altLang="ja-JP" sz="17892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9B163DB-F94C-4B32-9C31-51AD84E0E26B}"/>
              </a:ext>
            </a:extLst>
          </p:cNvPr>
          <p:cNvSpPr/>
          <p:nvPr/>
        </p:nvSpPr>
        <p:spPr>
          <a:xfrm>
            <a:off x="737397" y="3257625"/>
            <a:ext cx="29239184" cy="16683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r>
              <a:rPr lang="en-US" altLang="ja-JP" sz="10064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Authors’ affiliations</a:t>
            </a:r>
            <a:endParaRPr lang="ja-JP" altLang="en-US" sz="10064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7EE2D4E-C710-40D7-9525-11F9B14E59CF}"/>
              </a:ext>
            </a:extLst>
          </p:cNvPr>
          <p:cNvSpPr txBox="1"/>
          <p:nvPr/>
        </p:nvSpPr>
        <p:spPr>
          <a:xfrm>
            <a:off x="737402" y="668699"/>
            <a:ext cx="3113353" cy="1641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56342"/>
            <a:r>
              <a:rPr lang="en-US" altLang="ja-JP" sz="10064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P-00x</a:t>
            </a:r>
            <a:endParaRPr lang="ja-JP" altLang="en-US" sz="10064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8E9FA2-608E-4FE5-9628-D5F5910C68BB}"/>
              </a:ext>
            </a:extLst>
          </p:cNvPr>
          <p:cNvSpPr txBox="1"/>
          <p:nvPr/>
        </p:nvSpPr>
        <p:spPr>
          <a:xfrm>
            <a:off x="1132180" y="6070465"/>
            <a:ext cx="4780478" cy="1124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56342"/>
            <a:r>
              <a:rPr lang="en-US" altLang="ja-JP" sz="671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Background</a:t>
            </a:r>
            <a:endParaRPr lang="ja-JP" altLang="en-US" sz="671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63F6EBA7-F84C-43BF-8560-BF021C4A967B}"/>
              </a:ext>
            </a:extLst>
          </p:cNvPr>
          <p:cNvSpPr/>
          <p:nvPr/>
        </p:nvSpPr>
        <p:spPr>
          <a:xfrm>
            <a:off x="9502046" y="9505578"/>
            <a:ext cx="33847442" cy="10297144"/>
          </a:xfrm>
          <a:prstGeom prst="wedgeRectCallout">
            <a:avLst>
              <a:gd name="adj1" fmla="val 41748"/>
              <a:gd name="adj2" fmla="val 398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r>
              <a:rPr lang="en-US" altLang="ja-JP" sz="10064" dirty="0">
                <a:solidFill>
                  <a:prstClr val="white"/>
                </a:solidFill>
                <a:latin typeface="Arial"/>
                <a:ea typeface="Meiryo UI"/>
              </a:rPr>
              <a:t>For the poster slide,</a:t>
            </a:r>
          </a:p>
          <a:p>
            <a:pPr algn="ctr" defTabSz="2556342"/>
            <a:r>
              <a:rPr lang="en-US" altLang="ja-JP" sz="10064" dirty="0">
                <a:solidFill>
                  <a:prstClr val="white"/>
                </a:solidFill>
                <a:latin typeface="Arial"/>
                <a:ea typeface="Meiryo UI"/>
              </a:rPr>
              <a:t>please use either this or the next slide.</a:t>
            </a:r>
          </a:p>
          <a:p>
            <a:pPr algn="ctr" defTabSz="2556342"/>
            <a:r>
              <a:rPr lang="en-US" altLang="ja-JP" sz="10064" dirty="0">
                <a:solidFill>
                  <a:prstClr val="white"/>
                </a:solidFill>
                <a:latin typeface="Arial"/>
                <a:ea typeface="Meiryo UI"/>
              </a:rPr>
              <a:t>*Please do not use more than 1 slide.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2C93C3-F034-4B79-97B8-18F8BD78593D}"/>
              </a:ext>
            </a:extLst>
          </p:cNvPr>
          <p:cNvSpPr/>
          <p:nvPr/>
        </p:nvSpPr>
        <p:spPr>
          <a:xfrm>
            <a:off x="737402" y="867046"/>
            <a:ext cx="3954433" cy="16683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endParaRPr lang="ja-JP" altLang="en-US" sz="1006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702DD5-3E45-455B-B9AC-95D37DE67CD3}"/>
              </a:ext>
            </a:extLst>
          </p:cNvPr>
          <p:cNvSpPr txBox="1"/>
          <p:nvPr/>
        </p:nvSpPr>
        <p:spPr>
          <a:xfrm>
            <a:off x="737402" y="668699"/>
            <a:ext cx="3113353" cy="1641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56342"/>
            <a:r>
              <a:rPr lang="en-US" altLang="ja-JP" sz="10064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P-00x</a:t>
            </a:r>
            <a:endParaRPr lang="ja-JP" altLang="en-US" sz="10064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4369CD-7622-41CA-B792-C95B8036417E}"/>
              </a:ext>
            </a:extLst>
          </p:cNvPr>
          <p:cNvSpPr txBox="1"/>
          <p:nvPr/>
        </p:nvSpPr>
        <p:spPr>
          <a:xfrm>
            <a:off x="5327971" y="369460"/>
            <a:ext cx="25886428" cy="284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56342"/>
            <a:r>
              <a:rPr lang="en-US" altLang="ja-JP" sz="17892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Title </a:t>
            </a:r>
            <a:r>
              <a:rPr lang="en-US" altLang="ja-JP" sz="17892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xxxxxxxxxxxxxxxx</a:t>
            </a:r>
            <a:endParaRPr lang="en-US" altLang="ja-JP" sz="17892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079B6-337B-492A-AE67-3CAEC07950F4}"/>
              </a:ext>
            </a:extLst>
          </p:cNvPr>
          <p:cNvSpPr/>
          <p:nvPr/>
        </p:nvSpPr>
        <p:spPr>
          <a:xfrm>
            <a:off x="737397" y="3257625"/>
            <a:ext cx="29239184" cy="16683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r>
              <a:rPr lang="en-US" altLang="ja-JP" sz="10064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Authors’ affiliations</a:t>
            </a:r>
            <a:endParaRPr lang="ja-JP" altLang="en-US" sz="10064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667FD4-FB60-46D1-8C6F-B92D043DBEAE}"/>
              </a:ext>
            </a:extLst>
          </p:cNvPr>
          <p:cNvSpPr/>
          <p:nvPr/>
        </p:nvSpPr>
        <p:spPr>
          <a:xfrm>
            <a:off x="907272" y="5449862"/>
            <a:ext cx="11838816" cy="2275669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endParaRPr lang="ja-JP" altLang="en-US" sz="1006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CBEAF79-2737-4F7A-9E88-EC989BBF35BF}"/>
              </a:ext>
            </a:extLst>
          </p:cNvPr>
          <p:cNvSpPr/>
          <p:nvPr/>
        </p:nvSpPr>
        <p:spPr>
          <a:xfrm>
            <a:off x="13322152" y="5449862"/>
            <a:ext cx="11838816" cy="2275669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endParaRPr lang="ja-JP" altLang="en-US" sz="1006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C85ACC3-75C3-47F7-9693-11740FFE2C70}"/>
              </a:ext>
            </a:extLst>
          </p:cNvPr>
          <p:cNvSpPr/>
          <p:nvPr/>
        </p:nvSpPr>
        <p:spPr>
          <a:xfrm>
            <a:off x="38279424" y="5475166"/>
            <a:ext cx="11838816" cy="2273138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endParaRPr lang="ja-JP" altLang="en-US" sz="1006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C5BAA8-2C89-4F6D-9E06-033D0655D907}"/>
              </a:ext>
            </a:extLst>
          </p:cNvPr>
          <p:cNvSpPr txBox="1"/>
          <p:nvPr/>
        </p:nvSpPr>
        <p:spPr>
          <a:xfrm>
            <a:off x="1132180" y="6070465"/>
            <a:ext cx="4780478" cy="1124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56342"/>
            <a:r>
              <a:rPr lang="en-US" altLang="ja-JP" sz="671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Background</a:t>
            </a:r>
            <a:endParaRPr lang="ja-JP" altLang="en-US" sz="671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8E7B6F-6EEF-493E-89FE-B85ED3872761}"/>
              </a:ext>
            </a:extLst>
          </p:cNvPr>
          <p:cNvSpPr txBox="1"/>
          <p:nvPr/>
        </p:nvSpPr>
        <p:spPr>
          <a:xfrm>
            <a:off x="38185310" y="20861428"/>
            <a:ext cx="2145138" cy="1124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56342"/>
            <a:r>
              <a:rPr lang="en-US" altLang="ja-JP" sz="671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COIs</a:t>
            </a:r>
            <a:endParaRPr lang="ja-JP" altLang="en-US" sz="671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6924907-7039-4B33-800C-59B62017BAE4}"/>
              </a:ext>
            </a:extLst>
          </p:cNvPr>
          <p:cNvSpPr txBox="1"/>
          <p:nvPr/>
        </p:nvSpPr>
        <p:spPr>
          <a:xfrm>
            <a:off x="38185310" y="23877050"/>
            <a:ext cx="4588114" cy="1124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56342"/>
            <a:r>
              <a:rPr lang="en-US" altLang="ja-JP" sz="671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References</a:t>
            </a:r>
            <a:endParaRPr lang="ja-JP" altLang="en-US" sz="671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935FA94-813C-45B0-AA88-4BE6BBBE3A11}"/>
              </a:ext>
            </a:extLst>
          </p:cNvPr>
          <p:cNvSpPr/>
          <p:nvPr/>
        </p:nvSpPr>
        <p:spPr>
          <a:xfrm>
            <a:off x="25779536" y="5475166"/>
            <a:ext cx="11838816" cy="2275669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56342"/>
            <a:endParaRPr lang="ja-JP" altLang="en-US" sz="10064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46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43</Words>
  <Application>Microsoft Office PowerPoint</Application>
  <PresentationFormat>ユーザー設定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k-nogami</dc:creator>
  <cp:lastModifiedBy>平野 和佳子</cp:lastModifiedBy>
  <cp:revision>10</cp:revision>
  <dcterms:created xsi:type="dcterms:W3CDTF">2016-07-28T05:57:55Z</dcterms:created>
  <dcterms:modified xsi:type="dcterms:W3CDTF">2021-11-11T13:40:51Z</dcterms:modified>
</cp:coreProperties>
</file>