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5143500" type="screen16x9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6" autoAdjust="0"/>
  </p:normalViewPr>
  <p:slideViewPr>
    <p:cSldViewPr snapToGrid="0" snapToObjects="1">
      <p:cViewPr varScale="1">
        <p:scale>
          <a:sx n="92" d="100"/>
          <a:sy n="92" d="100"/>
        </p:scale>
        <p:origin x="84" y="7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775B24-3A84-4034-8A00-B1C68EE910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18CB6D-6218-4503-BD49-C63743695A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29EF-C0E4-445F-8B77-32C34A2466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B420C-310B-4472-A36D-5389BB23A8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832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88315-881A-44CC-999F-FF25082E93E4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02B35-D98D-42D7-B46B-A00B6929CE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51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0787" y="2914650"/>
            <a:ext cx="5750451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62025" y="4839999"/>
            <a:ext cx="2133600" cy="273844"/>
          </a:xfrm>
        </p:spPr>
        <p:txBody>
          <a:bodyPr/>
          <a:lstStyle>
            <a:lvl1pPr algn="ctr">
              <a:defRPr/>
            </a:lvl1pPr>
          </a:lstStyle>
          <a:p>
            <a:fld id="{3633D47F-7D9A-944E-901B-A9960376FC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567CEB3-103D-4ADA-9403-9F54D59AF853}"/>
              </a:ext>
            </a:extLst>
          </p:cNvPr>
          <p:cNvCxnSpPr>
            <a:cxnSpLocks/>
          </p:cNvCxnSpPr>
          <p:nvPr userDrawn="1"/>
        </p:nvCxnSpPr>
        <p:spPr>
          <a:xfrm>
            <a:off x="65159" y="411085"/>
            <a:ext cx="91273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9A6C250-5C20-4DB8-B442-FCE03A7BB92B}"/>
              </a:ext>
            </a:extLst>
          </p:cNvPr>
          <p:cNvCxnSpPr>
            <a:cxnSpLocks/>
          </p:cNvCxnSpPr>
          <p:nvPr userDrawn="1"/>
        </p:nvCxnSpPr>
        <p:spPr>
          <a:xfrm flipV="1">
            <a:off x="16668" y="4752984"/>
            <a:ext cx="9127332" cy="713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8AF8D4-3369-4876-965D-081429FB6953}"/>
              </a:ext>
            </a:extLst>
          </p:cNvPr>
          <p:cNvSpPr/>
          <p:nvPr userDrawn="1"/>
        </p:nvSpPr>
        <p:spPr>
          <a:xfrm>
            <a:off x="7418656" y="1417713"/>
            <a:ext cx="1714499" cy="239900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pic>
        <p:nvPicPr>
          <p:cNvPr id="11" name="図 10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EE83DB2E-DCA7-4595-9A02-152EA5EF5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18656" y="433835"/>
            <a:ext cx="1708676" cy="96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3ED142-09E9-A349-91D3-AE3ED0891D87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1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3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192981" y="999908"/>
            <a:ext cx="1143001" cy="330755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" y="999908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F457D7EF-1C6C-440F-BD05-12C2E620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519FE7-F9DD-4AC9-B3F9-1430299335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3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1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27" y="3305176"/>
            <a:ext cx="7107382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27" y="2180035"/>
            <a:ext cx="7107382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18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9" y="18256"/>
            <a:ext cx="6761018" cy="414509"/>
          </a:xfr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3909" y="1800658"/>
            <a:ext cx="3602182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4636" y="1800658"/>
            <a:ext cx="3484419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44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9227" y="1151335"/>
            <a:ext cx="356239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9227" y="1631156"/>
            <a:ext cx="3562393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10581" y="1151335"/>
            <a:ext cx="3563792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10581" y="1631156"/>
            <a:ext cx="3563792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1">
            <a:extLst>
              <a:ext uri="{FF2B5EF4-FFF2-40B4-BE49-F238E27FC236}">
                <a16:creationId xmlns:a16="http://schemas.microsoft.com/office/drawing/2014/main" id="{339C4B78-7673-4781-95AA-D64934E2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9" y="29657"/>
            <a:ext cx="6761018" cy="33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3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00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40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498763"/>
            <a:ext cx="3008313" cy="577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498763"/>
            <a:ext cx="3795568" cy="40958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60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5159" y="29657"/>
            <a:ext cx="6761018" cy="33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91085"/>
            <a:ext cx="6761018" cy="330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D47F-7D9A-944E-901B-A9960376FC4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72D02D68-4B94-454B-907D-634F7B616FF2}"/>
              </a:ext>
            </a:extLst>
          </p:cNvPr>
          <p:cNvSpPr txBox="1">
            <a:spLocks/>
          </p:cNvSpPr>
          <p:nvPr userDrawn="1"/>
        </p:nvSpPr>
        <p:spPr>
          <a:xfrm>
            <a:off x="3562025" y="4839999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ctr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33D47F-7D9A-944E-901B-A9960376FC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" name="図 9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234BCF22-B094-421C-B371-C5CC2EC9262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1246" y="4792663"/>
            <a:ext cx="2715696" cy="376237"/>
          </a:xfrm>
          <a:prstGeom prst="rect">
            <a:avLst/>
          </a:prstGeom>
          <a:effectLst>
            <a:softEdge rad="38100"/>
          </a:effectLst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7E1BFFE-4072-42CE-9182-733A11ACD5FA}"/>
              </a:ext>
            </a:extLst>
          </p:cNvPr>
          <p:cNvCxnSpPr>
            <a:cxnSpLocks/>
          </p:cNvCxnSpPr>
          <p:nvPr userDrawn="1"/>
        </p:nvCxnSpPr>
        <p:spPr>
          <a:xfrm>
            <a:off x="65159" y="411085"/>
            <a:ext cx="912733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AE959B1-45D0-45E8-8EC1-9B425EAEC57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752984"/>
            <a:ext cx="9127332" cy="713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B27029A-DFE5-43F9-81FE-D31B3D66CE9C}"/>
              </a:ext>
            </a:extLst>
          </p:cNvPr>
          <p:cNvSpPr/>
          <p:nvPr userDrawn="1"/>
        </p:nvSpPr>
        <p:spPr>
          <a:xfrm>
            <a:off x="7412306" y="1430413"/>
            <a:ext cx="1714499" cy="239900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pic>
        <p:nvPicPr>
          <p:cNvPr id="14" name="図 1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0FCEC520-FB59-4A9A-A793-7716DD5C824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412306" y="446535"/>
            <a:ext cx="1708676" cy="96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235527" y="1597819"/>
            <a:ext cx="6982691" cy="110251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6702D2D-0D68-4030-BBF4-5C79C71BBDBC}"/>
              </a:ext>
            </a:extLst>
          </p:cNvPr>
          <p:cNvSpPr txBox="1"/>
          <p:nvPr/>
        </p:nvSpPr>
        <p:spPr>
          <a:xfrm>
            <a:off x="7324946" y="2433798"/>
            <a:ext cx="19236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600" dirty="0">
                <a:latin typeface="Franklin Gothic Demi Cond" panose="020B0706030402020204" pitchFamily="34" charset="0"/>
              </a:rPr>
              <a:t>Michihiro Hide, MD, PhD</a:t>
            </a:r>
          </a:p>
          <a:p>
            <a:pPr algn="ctr"/>
            <a:r>
              <a:rPr lang="en-US" altLang="ja-JP" sz="1600" dirty="0">
                <a:latin typeface="Franklin Gothic Demi Cond" panose="020B0706030402020204" pitchFamily="34" charset="0"/>
              </a:rPr>
              <a:t>Hiroshima Citizens Hospital</a:t>
            </a:r>
          </a:p>
          <a:p>
            <a:pPr algn="ctr"/>
            <a:r>
              <a:rPr kumimoji="1" lang="en-US" altLang="ja-JP" sz="1600" dirty="0">
                <a:latin typeface="Franklin Gothic Demi Cond" panose="020B0706030402020204" pitchFamily="34" charset="0"/>
              </a:rPr>
              <a:t>Hiroshima, Japan</a:t>
            </a:r>
            <a:endParaRPr kumimoji="1" lang="ja-JP" altLang="en-US" sz="1600" dirty="0">
              <a:latin typeface="Franklin Gothic Demi Cond" panose="020B0706030402020204" pitchFamily="34" charset="0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09B4A0EF-C045-4C20-919C-0AFF93B19458}"/>
              </a:ext>
            </a:extLst>
          </p:cNvPr>
          <p:cNvSpPr txBox="1"/>
          <p:nvPr/>
        </p:nvSpPr>
        <p:spPr>
          <a:xfrm>
            <a:off x="7396469" y="1490493"/>
            <a:ext cx="1747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>
                <a:latin typeface="Franklin Gothic Demi Cond" panose="020B0706030402020204" pitchFamily="34" charset="0"/>
              </a:rPr>
              <a:t>9 Dec 2021</a:t>
            </a:r>
          </a:p>
          <a:p>
            <a:pPr algn="ctr"/>
            <a:r>
              <a:rPr kumimoji="1" lang="en-US" altLang="ja-JP" dirty="0">
                <a:latin typeface="Franklin Gothic Demi Cond" panose="020B0706030402020204" pitchFamily="34" charset="0"/>
              </a:rPr>
              <a:t>Welcome remarks</a:t>
            </a:r>
            <a:endParaRPr kumimoji="1" lang="ja-JP" altLang="en-US" dirty="0">
              <a:latin typeface="Franklin Gothic Demi Cond" panose="020B0706030402020204" pitchFamily="34" charset="0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2C6D4C7E-5939-4F66-8B11-DFC5BF987F3D}"/>
              </a:ext>
            </a:extLst>
          </p:cNvPr>
          <p:cNvGrpSpPr/>
          <p:nvPr/>
        </p:nvGrpSpPr>
        <p:grpSpPr>
          <a:xfrm>
            <a:off x="7343789" y="3723283"/>
            <a:ext cx="1904762" cy="1523810"/>
            <a:chOff x="7343789" y="3723283"/>
            <a:chExt cx="1904762" cy="152381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9B5C617-3F04-47A0-8038-FF62B9CD5E1D}"/>
                </a:ext>
              </a:extLst>
            </p:cNvPr>
            <p:cNvSpPr txBox="1"/>
            <p:nvPr/>
          </p:nvSpPr>
          <p:spPr>
            <a:xfrm>
              <a:off x="7447621" y="3876392"/>
              <a:ext cx="1645226" cy="12175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kumimoji="1" lang="en-US" altLang="ja-JP" dirty="0"/>
                <a:t>Your face camera</a:t>
              </a:r>
              <a:endParaRPr kumimoji="1" lang="ja-JP" altLang="en-US" dirty="0"/>
            </a:p>
          </p:txBody>
        </p:sp>
        <p:pic>
          <p:nvPicPr>
            <p:cNvPr id="21" name="図 20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BBC2FEF5-A7BE-4D52-A62D-EDE109452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0000"/>
            </a:blip>
            <a:stretch>
              <a:fillRect/>
            </a:stretch>
          </p:blipFill>
          <p:spPr>
            <a:xfrm>
              <a:off x="7343789" y="3723283"/>
              <a:ext cx="1904762" cy="1523810"/>
            </a:xfrm>
            <a:prstGeom prst="rect">
              <a:avLst/>
            </a:prstGeom>
          </p:spPr>
        </p:pic>
      </p:grp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18FA9E60-625A-4793-8A9A-27FFCF018569}"/>
              </a:ext>
            </a:extLst>
          </p:cNvPr>
          <p:cNvSpPr/>
          <p:nvPr/>
        </p:nvSpPr>
        <p:spPr>
          <a:xfrm>
            <a:off x="4707693" y="2012163"/>
            <a:ext cx="2292928" cy="1146224"/>
          </a:xfrm>
          <a:prstGeom prst="wedgeRectCallout">
            <a:avLst>
              <a:gd name="adj1" fmla="val 59832"/>
              <a:gd name="adj2" fmla="val 751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Please add your name and affiliation</a:t>
            </a:r>
            <a:endParaRPr kumimoji="1" lang="ja-JP" altLang="en-US" dirty="0"/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E4B69CE7-D5FA-4FB2-B4FE-EC985248AFA0}"/>
              </a:ext>
            </a:extLst>
          </p:cNvPr>
          <p:cNvSpPr/>
          <p:nvPr/>
        </p:nvSpPr>
        <p:spPr>
          <a:xfrm>
            <a:off x="4696691" y="667434"/>
            <a:ext cx="2292928" cy="1146224"/>
          </a:xfrm>
          <a:prstGeom prst="wedgeRectCallout">
            <a:avLst>
              <a:gd name="adj1" fmla="val 62551"/>
              <a:gd name="adj2" fmla="val 582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The session date and title</a:t>
            </a:r>
            <a:endParaRPr kumimoji="1" lang="ja-JP" altLang="en-US" dirty="0"/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689DAD73-FB08-4AB1-BD80-9D37D1106F99}"/>
              </a:ext>
            </a:extLst>
          </p:cNvPr>
          <p:cNvSpPr/>
          <p:nvPr/>
        </p:nvSpPr>
        <p:spPr>
          <a:xfrm>
            <a:off x="4745164" y="3466890"/>
            <a:ext cx="2292928" cy="1146224"/>
          </a:xfrm>
          <a:prstGeom prst="wedgeRectCallout">
            <a:avLst>
              <a:gd name="adj1" fmla="val 59832"/>
              <a:gd name="adj2" fmla="val 751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Please turn on the camera and record yourself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306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"/>
    </mc:Choice>
    <mc:Fallback xmlns="">
      <p:transition spd="slow" advTm="2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B8D7B-09C1-4E22-943D-057035CB6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0595"/>
            <a:ext cx="6761018" cy="66947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200" dirty="0"/>
              <a:t>Conflict of Interest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63A423-CCB5-4470-B67F-253A09AA1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339444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4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42</Words>
  <Application>Microsoft Office PowerPoint</Application>
  <PresentationFormat>画面に合わせる 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Franklin Gothic Demi Cond</vt:lpstr>
      <vt:lpstr>ホワイト</vt:lpstr>
      <vt:lpstr>PowerPoint プレゼンテーション</vt:lpstr>
      <vt:lpstr>Conflict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荒木</dc:creator>
  <cp:lastModifiedBy>秀　道広</cp:lastModifiedBy>
  <cp:revision>28</cp:revision>
  <dcterms:created xsi:type="dcterms:W3CDTF">2018-10-14T01:37:38Z</dcterms:created>
  <dcterms:modified xsi:type="dcterms:W3CDTF">2021-10-26T13:29:23Z</dcterms:modified>
</cp:coreProperties>
</file>