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89281" autoAdjust="0"/>
  </p:normalViewPr>
  <p:slideViewPr>
    <p:cSldViewPr showGuides="1">
      <p:cViewPr varScale="1">
        <p:scale>
          <a:sx n="87" d="100"/>
          <a:sy n="87" d="100"/>
        </p:scale>
        <p:origin x="31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30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464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91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61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761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772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48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22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6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390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91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52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359696" y="404664"/>
            <a:ext cx="5544616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>
                <a:solidFill>
                  <a:schemeClr val="tx1"/>
                </a:solidFill>
              </a:rPr>
              <a:t>●●学会</a:t>
            </a:r>
            <a:endParaRPr lang="en-US" altLang="ja-JP" sz="3600" dirty="0">
              <a:solidFill>
                <a:schemeClr val="tx1"/>
              </a:solidFill>
            </a:endParaRPr>
          </a:p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筆頭発表者の</a:t>
            </a:r>
            <a:r>
              <a:rPr lang="en-US" altLang="ja-JP" sz="3600" dirty="0">
                <a:solidFill>
                  <a:schemeClr val="tx1"/>
                </a:solidFill>
              </a:rPr>
              <a:t>COI</a:t>
            </a:r>
            <a:r>
              <a:rPr lang="ja-JP" altLang="en-US" sz="3600" dirty="0">
                <a:solidFill>
                  <a:schemeClr val="tx1"/>
                </a:solidFill>
              </a:rPr>
              <a:t>開示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847528" y="2950096"/>
            <a:ext cx="8568952" cy="2207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200" dirty="0">
                <a:solidFill>
                  <a:schemeClr val="tx1"/>
                </a:solidFill>
              </a:rPr>
              <a:t>受託研究・共同研究費：	○○製薬</a:t>
            </a:r>
          </a:p>
          <a:p>
            <a:r>
              <a:rPr lang="ja-JP" altLang="en-US" sz="3200" dirty="0">
                <a:solidFill>
                  <a:schemeClr val="tx1"/>
                </a:solidFill>
              </a:rPr>
              <a:t>奨学寄附金：	　　　　　　  ○○製薬</a:t>
            </a:r>
          </a:p>
          <a:p>
            <a:r>
              <a:rPr lang="ja-JP" altLang="en-US" sz="3200" dirty="0">
                <a:solidFill>
                  <a:schemeClr val="tx1"/>
                </a:solidFill>
              </a:rPr>
              <a:t>寄附講座所属：	                    あり（○○精機）</a:t>
            </a:r>
          </a:p>
        </p:txBody>
      </p:sp>
    </p:spTree>
    <p:extLst>
      <p:ext uri="{BB962C8B-B14F-4D97-AF65-F5344CB8AC3E}">
        <p14:creationId xmlns:p14="http://schemas.microsoft.com/office/powerpoint/2010/main" val="3242150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39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Norifumi Suzuki</dc:creator>
  <cp:lastModifiedBy>井開 裕美</cp:lastModifiedBy>
  <cp:revision>4</cp:revision>
  <dcterms:created xsi:type="dcterms:W3CDTF">2016-06-03T04:44:27Z</dcterms:created>
  <dcterms:modified xsi:type="dcterms:W3CDTF">2025-09-26T07:38:48Z</dcterms:modified>
</cp:coreProperties>
</file>