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38F"/>
    <a:srgbClr val="180383"/>
    <a:srgbClr val="1D038B"/>
    <a:srgbClr val="1F0397"/>
    <a:srgbClr val="16026A"/>
    <a:srgbClr val="0C0139"/>
    <a:srgbClr val="2102A6"/>
    <a:srgbClr val="0901A7"/>
    <a:srgbClr val="1E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80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10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42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69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57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54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00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3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21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81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04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1A038F"/>
            </a:gs>
            <a:gs pos="0">
              <a:srgbClr val="1A038F"/>
            </a:gs>
            <a:gs pos="100000">
              <a:srgbClr val="1A038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17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stitleTxt">
            <a:extLst>
              <a:ext uri="{FF2B5EF4-FFF2-40B4-BE49-F238E27FC236}">
                <a16:creationId xmlns:a16="http://schemas.microsoft.com/office/drawing/2014/main" id="{8F710822-8B42-4138-9341-BD25005FFA9D}"/>
              </a:ext>
            </a:extLst>
          </p:cNvPr>
          <p:cNvSpPr txBox="1"/>
          <p:nvPr/>
        </p:nvSpPr>
        <p:spPr>
          <a:xfrm>
            <a:off x="1752765" y="1683182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脳動脈瘤の外科治療</a:t>
            </a:r>
            <a:r>
              <a:rPr lang="en-US" altLang="ja-JP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演題名</a:t>
            </a:r>
            <a:r>
              <a:rPr lang="en-US" altLang="ja-JP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4400" dirty="0">
              <a:solidFill>
                <a:prstClr val="white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chrnameTxt1">
            <a:extLst>
              <a:ext uri="{FF2B5EF4-FFF2-40B4-BE49-F238E27FC236}">
                <a16:creationId xmlns:a16="http://schemas.microsoft.com/office/drawing/2014/main" id="{0AE86AA6-22CA-411A-957C-F8DFC57823F2}"/>
              </a:ext>
            </a:extLst>
          </p:cNvPr>
          <p:cNvSpPr txBox="1"/>
          <p:nvPr/>
        </p:nvSpPr>
        <p:spPr>
          <a:xfrm>
            <a:off x="2871121" y="3166222"/>
            <a:ext cx="6372797" cy="101785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/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日本脳卒中病院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施設名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pPr algn="ctr"/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脳卒中　太郎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氏名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30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chraffTxt2">
            <a:extLst>
              <a:ext uri="{FF2B5EF4-FFF2-40B4-BE49-F238E27FC236}">
                <a16:creationId xmlns:a16="http://schemas.microsoft.com/office/drawing/2014/main" id="{AD4E9AA6-BAFE-47B1-B444-383F18DDB212}"/>
              </a:ext>
            </a:extLst>
          </p:cNvPr>
          <p:cNvSpPr txBox="1"/>
          <p:nvPr/>
        </p:nvSpPr>
        <p:spPr>
          <a:xfrm>
            <a:off x="997527" y="4963194"/>
            <a:ext cx="10529455" cy="722390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筆頭演者は日本脳神経外科学会へ過去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年間の</a:t>
            </a:r>
            <a:r>
              <a:rPr lang="ja-JP" altLang="en-US" sz="2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自己申告を完了しています。</a:t>
            </a: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本演題の発表に際して開示すべき</a:t>
            </a:r>
            <a:r>
              <a:rPr lang="ja-JP" altLang="en-US" sz="2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はありません。</a:t>
            </a: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30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COIスライド案0212</Template>
  <TotalTime>37</TotalTime>
  <Words>55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ryo2-nagai</dc:creator>
  <cp:lastModifiedBy>井開 裕美</cp:lastModifiedBy>
  <cp:revision>6</cp:revision>
  <dcterms:created xsi:type="dcterms:W3CDTF">2019-02-19T06:26:55Z</dcterms:created>
  <dcterms:modified xsi:type="dcterms:W3CDTF">2023-02-22T04:22:28Z</dcterms:modified>
</cp:coreProperties>
</file>