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0EB8A5-ED9F-4928-AE90-6F38C6409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4D723A-1CCB-4734-8DB2-41C87E7A0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023A7F-EBE8-4F32-9A29-A981C3DF5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F9600E-057E-4838-A456-B18E53383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797B46-E631-4DCC-ACAD-3CC5588E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09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B5B63-E885-4FD6-85DE-8740C89F5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CD682BF-E601-4667-95DB-2FCAEA3B1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3B5439-80B2-4D4B-BFBD-A9CE9DEAC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6E47DE-6671-4549-95FA-B4A43647B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F306BD-5819-4FF3-BB90-CD574278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99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0B10A2-8787-432B-83BF-2D1A0220E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ACC721-D924-47B2-B21D-E4797C985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A17E83-CC09-4B39-9880-3D34A241F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C5C432-8DAD-4B8A-8841-4745C0542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BE6958-FBAA-45D8-9468-148B59A1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40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90573B-DE65-40E2-87D2-BEB4F2B9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4D89AB-9E6A-4048-9520-A1DA26E03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9FC272-24A2-474E-A119-650A34E24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A1D60B-C6B7-4517-BDDB-7BFB3F67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502913-30E4-4A45-AEA1-12510C04F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32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078B1A-0B26-4A04-B987-280A63C80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8C1E3C-1192-4E8C-8B32-27F9D223F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4C7C05-9EF5-4503-A465-33305C0DC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A5133D-96C7-4543-ACF5-911C33119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090269-D118-4A00-8271-ABB469DD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01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70A66D-4EEB-4100-9A60-464EFB18C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946B86-301B-4666-80C9-09A67205A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2679A9-7A62-4B8F-BCCC-92C12C6E4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986045-FE11-4380-BC97-C0D11BAC5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F611A5-ADBB-4166-8F22-9CCEC5437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2CCAAC-8BF5-4051-8EDB-2D7157A3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54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CAC690-8F74-4AF4-9A01-B19EDDBB4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5FD656-84FD-47BC-97DF-1317DA78F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AA4E01D-3E7D-4E62-8BC6-A2DAA897F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8E980E4-7E17-4529-A4BD-E014CE9CC0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853A6BE-E144-4962-A93E-76514093C1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D714941-6729-4E4B-8871-96102113B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732E33-E96B-44A3-8DEC-361CD15A4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A95CBDF-0854-4831-8FE9-7528B8467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95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9734AF-06C9-42DD-B383-E3F3A778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FAA1D70-1405-4461-917D-A7EAF9692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28C069-4D15-44C9-AA7C-3036C6B60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89206F-279B-41FF-999B-5A71188C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02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53C01CC-D8DF-4D2D-AE23-587108CC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ED24755-10B8-4DE9-A0C6-A7FCC289A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CAAB3D-0D18-45D6-8FE7-FB64AC33E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06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0FED0-1CFB-4AF3-9403-BA9902335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F2CB08-0232-433B-9983-09C6B1C1C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722ADC-B373-4479-8EFC-A1BD1F4CA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A9B89A-DF0B-4EFA-80A8-C6590C01A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26037B-5118-4566-A3C6-27A123EA3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141CA8-006F-4341-A2C3-63FDD691C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46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EEFF5B-D1DB-4DE7-875F-4B925644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0D6E397-549A-4405-BC50-F15786F925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0C225F-0BBA-491A-9ECA-A9D870728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FD4E1F-CE0E-4057-8EF4-A26FF4FBF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346123-B566-4537-AEF0-4F57E2E4B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BA4BFC-E7BD-4EB3-9A88-58A1D6596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58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4E614CE-04F0-4B24-980C-AED1AF8A7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575BFF-C440-4988-9617-2F582419D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EDDD5A-3505-456C-9F5C-7FA13AB13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35051-E490-4BE7-8C48-A850A7110A75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BA8DC7-34DD-48A8-A62D-EF1C90E95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09690E-BF91-4762-AE49-764523CBD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20A9F-23C1-4B6B-9909-C6FE78978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89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stitleTxt">
            <a:extLst>
              <a:ext uri="{FF2B5EF4-FFF2-40B4-BE49-F238E27FC236}">
                <a16:creationId xmlns:a16="http://schemas.microsoft.com/office/drawing/2014/main" id="{2CBE8ACC-D9B4-4FE8-A0B7-5C911BEAAAE1}"/>
              </a:ext>
            </a:extLst>
          </p:cNvPr>
          <p:cNvSpPr txBox="1"/>
          <p:nvPr/>
        </p:nvSpPr>
        <p:spPr>
          <a:xfrm>
            <a:off x="1752765" y="1683182"/>
            <a:ext cx="9001125" cy="703924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脳動脈瘤の外科治療</a:t>
            </a:r>
            <a:r>
              <a:rPr lang="en-US" altLang="ja-JP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演題名</a:t>
            </a:r>
            <a:r>
              <a:rPr lang="en-US" altLang="ja-JP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4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" name="chrnameTxt1">
            <a:extLst>
              <a:ext uri="{FF2B5EF4-FFF2-40B4-BE49-F238E27FC236}">
                <a16:creationId xmlns:a16="http://schemas.microsoft.com/office/drawing/2014/main" id="{AA69D1DC-608E-4DAC-84F4-BCE2A45617CB}"/>
              </a:ext>
            </a:extLst>
          </p:cNvPr>
          <p:cNvSpPr txBox="1"/>
          <p:nvPr/>
        </p:nvSpPr>
        <p:spPr>
          <a:xfrm>
            <a:off x="2871121" y="3166222"/>
            <a:ext cx="6372797" cy="1017856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/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日本脳卒中病院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施設名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pPr algn="ctr"/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脳卒中　太郎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氏名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3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chraffTxt2">
            <a:extLst>
              <a:ext uri="{FF2B5EF4-FFF2-40B4-BE49-F238E27FC236}">
                <a16:creationId xmlns:a16="http://schemas.microsoft.com/office/drawing/2014/main" id="{48E3E871-B5E5-49AE-8340-1E46A266E08E}"/>
              </a:ext>
            </a:extLst>
          </p:cNvPr>
          <p:cNvSpPr txBox="1"/>
          <p:nvPr/>
        </p:nvSpPr>
        <p:spPr>
          <a:xfrm>
            <a:off x="1188717" y="4963194"/>
            <a:ext cx="10192187" cy="1036322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t">
            <a:spAutoFit/>
          </a:bodyPr>
          <a:lstStyle/>
          <a:p>
            <a:pPr>
              <a:lnSpc>
                <a:spcPct val="85000"/>
              </a:lnSpc>
            </a:pP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筆頭演者は日本脳卒中学会へ過去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年間のＣＯＩ自己申告を完了しています。</a:t>
            </a: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本演題の発表に際して開示すべきＣＯＩはありません。</a:t>
            </a: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1462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井開 裕美</dc:creator>
  <cp:lastModifiedBy>井開 裕美</cp:lastModifiedBy>
  <cp:revision>1</cp:revision>
  <dcterms:created xsi:type="dcterms:W3CDTF">2023-02-22T04:21:11Z</dcterms:created>
  <dcterms:modified xsi:type="dcterms:W3CDTF">2023-02-22T04:21:54Z</dcterms:modified>
</cp:coreProperties>
</file>