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38F"/>
    <a:srgbClr val="180383"/>
    <a:srgbClr val="1D038B"/>
    <a:srgbClr val="1F0397"/>
    <a:srgbClr val="16026A"/>
    <a:srgbClr val="0C0139"/>
    <a:srgbClr val="2102A6"/>
    <a:srgbClr val="0901A7"/>
    <a:srgbClr val="1E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0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9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4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1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1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997527" y="4963194"/>
            <a:ext cx="10529455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筆頭演者は日本脳神経外科学会へ過去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自己申告を完了しています。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本演題の発表に際して開示すべき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0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COIスライド案0212</Template>
  <TotalTime>37</TotalTime>
  <Words>55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井開 裕美</cp:lastModifiedBy>
  <cp:revision>6</cp:revision>
  <dcterms:created xsi:type="dcterms:W3CDTF">2019-02-19T06:26:55Z</dcterms:created>
  <dcterms:modified xsi:type="dcterms:W3CDTF">2023-02-22T04:22:28Z</dcterms:modified>
</cp:coreProperties>
</file>