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38F"/>
    <a:srgbClr val="180383"/>
    <a:srgbClr val="1D038B"/>
    <a:srgbClr val="1F0397"/>
    <a:srgbClr val="16026A"/>
    <a:srgbClr val="0C0139"/>
    <a:srgbClr val="2102A6"/>
    <a:srgbClr val="0901A7"/>
    <a:srgbClr val="1E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0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9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4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1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1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983673" y="4963194"/>
            <a:ext cx="10543309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筆頭演者は日本脳神経外科学会へ過去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自己申告を完了しています。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10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26639" y="1082291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筆頭演者のＣＯＩ開示</a:t>
            </a:r>
          </a:p>
        </p:txBody>
      </p:sp>
      <p:sp>
        <p:nvSpPr>
          <p:cNvPr id="10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050871" y="3166221"/>
            <a:ext cx="6372797" cy="311073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役員、顧問職：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　株の保有：　　　 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　特許権使用料： 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　講演料：　　　　　あり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　原稿料：　　　　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　研究費：　　　　　あり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　その他：　　　　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436916" y="1958057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日本脳神経外科学会への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自己申告を完了しており、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いずれも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月～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において本講演に関して開示すべき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ＣＯＩは</a:t>
            </a:r>
            <a:endParaRPr lang="en-US" altLang="ja-JP" sz="2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以下の通りです。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右中かっこ 11"/>
          <p:cNvSpPr/>
          <p:nvPr/>
        </p:nvSpPr>
        <p:spPr>
          <a:xfrm>
            <a:off x="7863842" y="3302004"/>
            <a:ext cx="418011" cy="2978332"/>
          </a:xfrm>
          <a:prstGeom prst="rightBrac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8617135" y="4528463"/>
            <a:ext cx="2786742" cy="525413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ctr">
            <a:spAutoFit/>
          </a:bodyPr>
          <a:lstStyle/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金額は開示不要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COIスライド案0212</Template>
  <TotalTime>35</TotalTime>
  <Words>138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HGPｺﾞｼｯｸE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井開 裕美</cp:lastModifiedBy>
  <cp:revision>6</cp:revision>
  <dcterms:created xsi:type="dcterms:W3CDTF">2019-02-19T06:26:55Z</dcterms:created>
  <dcterms:modified xsi:type="dcterms:W3CDTF">2023-02-22T04:24:45Z</dcterms:modified>
</cp:coreProperties>
</file>