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0" y="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8093-D7E7-4277-AF03-8630790506C5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975-4418-4022-81AD-68CACB497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39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8093-D7E7-4277-AF03-8630790506C5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975-4418-4022-81AD-68CACB497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393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8093-D7E7-4277-AF03-8630790506C5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975-4418-4022-81AD-68CACB497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838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8093-D7E7-4277-AF03-8630790506C5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975-4418-4022-81AD-68CACB497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88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8093-D7E7-4277-AF03-8630790506C5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975-4418-4022-81AD-68CACB497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26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8093-D7E7-4277-AF03-8630790506C5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975-4418-4022-81AD-68CACB497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801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8093-D7E7-4277-AF03-8630790506C5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975-4418-4022-81AD-68CACB497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851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8093-D7E7-4277-AF03-8630790506C5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975-4418-4022-81AD-68CACB497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19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8093-D7E7-4277-AF03-8630790506C5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975-4418-4022-81AD-68CACB497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04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8093-D7E7-4277-AF03-8630790506C5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975-4418-4022-81AD-68CACB497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22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8093-D7E7-4277-AF03-8630790506C5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975-4418-4022-81AD-68CACB497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592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38093-D7E7-4277-AF03-8630790506C5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5C975-4418-4022-81AD-68CACB497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52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/>
        </p:nvSpPr>
        <p:spPr bwMode="auto">
          <a:xfrm>
            <a:off x="455613" y="473075"/>
            <a:ext cx="8237537" cy="2286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第</a:t>
            </a:r>
            <a:r>
              <a:rPr lang="en-US" altLang="ja-JP" sz="3600" b="1" dirty="0">
                <a:latin typeface="ＭＳ Ｐゴシック" panose="020B0600070205080204" pitchFamily="50" charset="-128"/>
              </a:rPr>
              <a:t>81</a:t>
            </a:r>
            <a:r>
              <a:rPr lang="ja-JP" altLang="en-US" sz="3600" b="1" dirty="0">
                <a:latin typeface="ＭＳ Ｐゴシック" panose="020B0600070205080204" pitchFamily="50" charset="-128"/>
              </a:rPr>
              <a:t>回九州山口薬学大会</a:t>
            </a:r>
            <a:endParaRPr lang="en-US" altLang="ja-JP" sz="36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利益相反の</a:t>
            </a:r>
            <a:r>
              <a:rPr lang="ja-JP" altLang="ja-JP" sz="3600" b="1" dirty="0">
                <a:latin typeface="ＭＳ Ｐゴシック" panose="020B0600070205080204" pitchFamily="50" charset="-128"/>
              </a:rPr>
              <a:t>開示</a:t>
            </a:r>
            <a:br>
              <a:rPr lang="ja-JP" altLang="ja-JP" sz="3600" b="1" dirty="0">
                <a:latin typeface="ＭＳ Ｐゴシック" panose="020B0600070205080204" pitchFamily="50" charset="-128"/>
              </a:rPr>
            </a:br>
            <a:r>
              <a:rPr lang="ja-JP" altLang="ja-JP" sz="1600" b="1" dirty="0">
                <a:latin typeface="ＭＳ Ｐゴシック" panose="020B0600070205080204" pitchFamily="50" charset="-128"/>
              </a:rPr>
              <a:t>　</a:t>
            </a:r>
            <a:br>
              <a:rPr lang="ja-JP" altLang="ja-JP" sz="2400" b="1" i="1" dirty="0">
                <a:latin typeface="ＭＳ Ｐゴシック" panose="020B0600070205080204" pitchFamily="50" charset="-128"/>
              </a:rPr>
            </a:br>
            <a:r>
              <a:rPr lang="ja-JP" altLang="ja-JP" sz="2400" b="1" dirty="0">
                <a:latin typeface="ＭＳ Ｐゴシック" panose="020B0600070205080204" pitchFamily="50" charset="-128"/>
              </a:rPr>
              <a:t>筆頭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演者</a:t>
            </a:r>
            <a:r>
              <a:rPr lang="ja-JP" altLang="ja-JP" sz="2400" b="1" dirty="0">
                <a:latin typeface="ＭＳ Ｐゴシック" panose="020B0600070205080204" pitchFamily="50" charset="-128"/>
              </a:rPr>
              <a:t>名：　○○ 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/>
        </p:nvSpPr>
        <p:spPr bwMode="auto">
          <a:xfrm>
            <a:off x="11113" y="3517900"/>
            <a:ext cx="9144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dirty="0">
                <a:latin typeface="ＭＳ Ｐゴシック" panose="020B0600070205080204" pitchFamily="50" charset="-128"/>
              </a:rPr>
              <a:t>私は今回の演題に関連して、</a:t>
            </a:r>
            <a:endParaRPr lang="en-US" altLang="ja-JP" sz="36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dirty="0">
                <a:latin typeface="ＭＳ Ｐゴシック" panose="020B0600070205080204" pitchFamily="50" charset="-128"/>
              </a:rPr>
              <a:t>開示すべき</a:t>
            </a:r>
            <a:r>
              <a:rPr lang="ja-JP" altLang="en-US" sz="3600" dirty="0">
                <a:latin typeface="Arial" panose="020B0604020202020204" pitchFamily="34" charset="0"/>
              </a:rPr>
              <a:t>利益相反</a:t>
            </a:r>
            <a:r>
              <a:rPr lang="ja-JP" altLang="ja-JP" sz="3600" dirty="0">
                <a:latin typeface="ＭＳ Ｐゴシック" panose="020B0600070205080204" pitchFamily="50" charset="-128"/>
              </a:rPr>
              <a:t>はありません。</a:t>
            </a:r>
            <a:endParaRPr lang="ja-JP" altLang="ja-JP" sz="3600" b="1" dirty="0"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8302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甲斐</dc:creator>
  <cp:lastModifiedBy>内田 麻紀</cp:lastModifiedBy>
  <cp:revision>2</cp:revision>
  <dcterms:created xsi:type="dcterms:W3CDTF">2018-07-21T05:45:28Z</dcterms:created>
  <dcterms:modified xsi:type="dcterms:W3CDTF">2022-08-24T00:33:53Z</dcterms:modified>
</cp:coreProperties>
</file>