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7">
          <p15:clr>
            <a:srgbClr val="A4A3A4"/>
          </p15:clr>
        </p15:guide>
        <p15:guide id="3" orient="horz" pos="4224">
          <p15:clr>
            <a:srgbClr val="A4A3A4"/>
          </p15:clr>
        </p15:guide>
        <p15:guide id="4" pos="2880">
          <p15:clr>
            <a:srgbClr val="A4A3A4"/>
          </p15:clr>
        </p15:guide>
        <p15:guide id="5" pos="5648">
          <p15:clr>
            <a:srgbClr val="A4A3A4"/>
          </p15:clr>
        </p15:guide>
        <p15:guide id="6" pos="1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66FF33"/>
    <a:srgbClr val="0000CC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F962FD-1DA1-4D18-9B52-10D1C5C0319C}" v="1" dt="2023-10-27T05:53:14.7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13" autoAdjust="0"/>
  </p:normalViewPr>
  <p:slideViewPr>
    <p:cSldViewPr snapToGrid="0">
      <p:cViewPr varScale="1">
        <p:scale>
          <a:sx n="119" d="100"/>
          <a:sy n="119" d="100"/>
        </p:scale>
        <p:origin x="1632" y="184"/>
      </p:cViewPr>
      <p:guideLst>
        <p:guide orient="horz" pos="2160"/>
        <p:guide orient="horz" pos="97"/>
        <p:guide orient="horz" pos="4224"/>
        <p:guide pos="2880"/>
        <p:guide pos="5648"/>
        <p:guide pos="1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丹羽 理絵" userId="cc99ad28-87b0-42ad-88e2-f45beb87c7b1" providerId="ADAL" clId="{9FF962FD-1DA1-4D18-9B52-10D1C5C0319C}"/>
    <pc:docChg chg="modSld">
      <pc:chgData name="丹羽 理絵" userId="cc99ad28-87b0-42ad-88e2-f45beb87c7b1" providerId="ADAL" clId="{9FF962FD-1DA1-4D18-9B52-10D1C5C0319C}" dt="2023-10-27T07:00:48.452" v="29" actId="20577"/>
      <pc:docMkLst>
        <pc:docMk/>
      </pc:docMkLst>
      <pc:sldChg chg="addSp modSp mod">
        <pc:chgData name="丹羽 理絵" userId="cc99ad28-87b0-42ad-88e2-f45beb87c7b1" providerId="ADAL" clId="{9FF962FD-1DA1-4D18-9B52-10D1C5C0319C}" dt="2023-10-27T07:00:48.452" v="29" actId="20577"/>
        <pc:sldMkLst>
          <pc:docMk/>
          <pc:sldMk cId="0" sldId="260"/>
        </pc:sldMkLst>
        <pc:spChg chg="add mod">
          <ac:chgData name="丹羽 理絵" userId="cc99ad28-87b0-42ad-88e2-f45beb87c7b1" providerId="ADAL" clId="{9FF962FD-1DA1-4D18-9B52-10D1C5C0319C}" dt="2023-10-27T05:53:33.051" v="5" actId="14100"/>
          <ac:spMkLst>
            <pc:docMk/>
            <pc:sldMk cId="0" sldId="260"/>
            <ac:spMk id="2" creationId="{78D1BE6A-1561-A664-4141-4863960732A4}"/>
          </ac:spMkLst>
        </pc:spChg>
        <pc:spChg chg="mod">
          <ac:chgData name="丹羽 理絵" userId="cc99ad28-87b0-42ad-88e2-f45beb87c7b1" providerId="ADAL" clId="{9FF962FD-1DA1-4D18-9B52-10D1C5C0319C}" dt="2023-10-27T07:00:48.452" v="29" actId="20577"/>
          <ac:spMkLst>
            <pc:docMk/>
            <pc:sldMk cId="0" sldId="260"/>
            <ac:spMk id="205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825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825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ea typeface="+mn-ea"/>
              </a:defRPr>
            </a:lvl1pPr>
          </a:lstStyle>
          <a:p>
            <a:pPr>
              <a:defRPr/>
            </a:pPr>
            <a:fld id="{00DA12B3-9DFE-49EC-B2C5-7798923C07C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825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5" y="4720985"/>
            <a:ext cx="4991091" cy="447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825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ea typeface="+mn-ea"/>
              </a:defRPr>
            </a:lvl1pPr>
          </a:lstStyle>
          <a:p>
            <a:pPr>
              <a:defRPr/>
            </a:pPr>
            <a:fld id="{71416996-BC3D-4CAA-BEE2-7F9B45D05D5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 txBox="1">
            <a:spLocks noGrp="1" noChangeArrowheads="1"/>
          </p:cNvSpPr>
          <p:nvPr/>
        </p:nvSpPr>
        <p:spPr bwMode="auto">
          <a:xfrm>
            <a:off x="3856825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53" tIns="45777" rIns="91553" bIns="45777" anchor="b"/>
          <a:lstStyle/>
          <a:p>
            <a:pPr algn="r"/>
            <a:fld id="{09CFA36E-54CB-4003-BECA-1FE5331033D0}" type="slidenum">
              <a:rPr kumimoji="0" lang="en-US" altLang="ja-JP" sz="1200"/>
              <a:pPr algn="r"/>
              <a:t>1</a:t>
            </a:fld>
            <a:endParaRPr kumimoji="0" lang="en-US" altLang="ja-JP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88C28B-D5BB-F1E2-91FF-F9A82110A2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E66A29E-51F2-1853-257F-7D6DF597A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81F5F1-154C-DD05-7FFF-6391A0953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67182EF-0F7D-AC63-F1F5-A45690813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F0FEC0-9587-38B7-DCAF-BFF8EC54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0B7C4-68CB-42E4-B26B-5E6451F3F1C3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42473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83A422-12FA-2FA9-2CE7-1BE3FADC6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E70ED78-081A-5A17-A692-345C60E0D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7FA5A1-C5D1-DF48-2F72-E46AC25DB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6DE49B-9116-1E2E-D9B0-A2A6FB89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38EE31-B8D0-C659-62BF-7A1EDC67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86A998-903A-47EE-B7DC-30883C6282BB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762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B6A7A57-DA44-AF41-4034-B62DF7C6DF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1932BA8-1BBF-F9B5-AC9A-7C983501DA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53BE3D-A235-691F-DFD7-C1A70FA59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A7B4C6-2FAA-7FCC-09DA-09095FE2D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EE9772-E615-9213-53EA-CAE45B29E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17B4F-1E22-426C-A702-C40756CF3310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74766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BCA41B-0BCF-1736-B1DD-278AD4C2A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1D92C6-981E-DE89-5086-546FADE06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0780D3-C8AD-BEE8-F81D-57E80D224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CF2D43-52FD-D2E1-6A20-AF7C7C3BF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A2133B-1F41-538C-346F-804DFA1B0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AC1772-BC5E-4B6B-B58F-1D6F5BDC57D9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18564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9F9CF2-97D0-D25A-BBF6-1A981167D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5B5D486-4F1B-F3A6-71BE-834C40AFF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8BB966-5209-DA95-C9FC-C3504F849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B8A188-6B43-304D-F5F4-0D207CF8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E714B6-0B3E-12AE-700D-44F0ECC16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88643-578A-42FC-8A88-51628F6C0FF9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785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97C881-687B-744A-A5CE-494EA9867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CE1C72-84E1-6ED6-F057-D565E45CC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752C5B2-9CFA-B57B-A28E-9F6E6CEED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54B3BC-BD93-9EB6-127F-6592DF0D5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86A8A5-4DAF-55B5-6394-39B81089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0649D03-C009-CB7C-224F-496FE24F6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6EC54-C63F-45F7-AF3F-12F5BD92ADFB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1457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6997DA-B687-C5B9-8A69-5D0A43CDB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C1AEFFA-A0A0-1742-5B48-2C19660A9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3487B29-2EBC-54E8-182C-D993FD304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7C1721F-C483-A3CF-FF2D-8CBDD69528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3F9C30E-E888-15B5-E83C-6F2E279A00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C8AB3C5-3472-93E6-FEC2-A748E8852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FFF9862-1F3F-125D-CC49-4178EC006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67D398A-24E6-39BA-CF97-071931C7E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79855-FBBF-4916-A2E1-0223046AF858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6584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C1C122-D5A4-120B-8363-882A70A7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82D976E-5FF5-37F0-895A-C9FE5B110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A52C08-8060-32E2-D689-5BDE75407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9D236DE-9CBB-E534-5D5E-93F9E928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C5268-8BE8-481C-93F5-EE193FD551D7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54864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9AA5EA2-E97B-7CF0-E2E3-7D9CE522C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230C642-DD1F-3DF8-B633-451ACF85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1AADCC-ECF0-FCAB-7A95-3951083B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628B3-08BD-42A4-A294-0AE1EAE8D265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02601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C6E72A-BF63-4AEC-2D7B-B058BD089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0DD461-AC38-0120-A77C-60910A0E5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97B5E91-6E92-66CF-FCAA-573D07498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D5CDAF-25C2-38EA-12B2-DBC8CA82D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65FB6BD-3FF4-5F09-35EA-E5411E66A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0DC5563-E5E8-2CF0-B3CB-7E2DD8B26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097402-B596-45B7-B870-B49AAF488419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98120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9D79DA-B100-5D5F-6914-5003EE9E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E7375BC-1289-FDA2-7F52-3326ADCE4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A7C1F0-8363-8362-CD44-A0362C0019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575E10-8603-A855-6397-45333E5E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BEBA8B-CF32-F66E-112E-92F87B580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C499A86-52E4-5758-FC5A-C75136CF1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9FD05E-6B7A-4CBA-9BA0-65CE6FE9317C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640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67FFC02-FE27-AE71-5EE3-1C28D8256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549E3D-486E-225C-A7A8-E1A40865C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674097-E62E-4F6B-4A97-6FD65BE848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509BE3-E3CA-AA0B-2B69-3EAFFE847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C32AB8-D6A1-4B72-B023-94675ACBA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84317B4F-1E22-426C-A702-C40756CF3310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1422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675063"/>
            <a:ext cx="8788400" cy="29194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tabLst>
                <a:tab pos="5556250" algn="l"/>
              </a:tabLst>
              <a:defRPr/>
            </a:pPr>
            <a:r>
              <a:rPr lang="en-US" altLang="ja-JP" sz="4000" b="1" dirty="0">
                <a:latin typeface="Arial" charset="0"/>
                <a:ea typeface="ＭＳ Ｐゴシック" pitchFamily="50" charset="-128"/>
              </a:rPr>
              <a:t>No potential COI to disclose</a:t>
            </a:r>
          </a:p>
        </p:txBody>
      </p:sp>
      <p:sp>
        <p:nvSpPr>
          <p:cNvPr id="2051" name="正方形/長方形 4"/>
          <p:cNvSpPr>
            <a:spLocks noChangeArrowheads="1"/>
          </p:cNvSpPr>
          <p:nvPr/>
        </p:nvSpPr>
        <p:spPr bwMode="auto">
          <a:xfrm>
            <a:off x="177800" y="153988"/>
            <a:ext cx="8788400" cy="6551612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kumimoji="0" lang="ja-JP" altLang="en-US"/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485775" y="509588"/>
            <a:ext cx="8237538" cy="2233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en-US" altLang="ja-JP" sz="4800" dirty="0">
                <a:latin typeface="HGP創英角ｺﾞｼｯｸUB" pitchFamily="50" charset="-128"/>
                <a:ea typeface="HGP創英角ｺﾞｼｯｸUB" pitchFamily="50" charset="-128"/>
              </a:rPr>
              <a:t>Disclosure of COI</a:t>
            </a:r>
            <a:br>
              <a:rPr kumimoji="0" lang="en-US" altLang="ja-JP" sz="4000" dirty="0">
                <a:latin typeface="HGP創英角ｺﾞｼｯｸUB" pitchFamily="50" charset="-128"/>
                <a:ea typeface="HGP創英角ｺﾞｼｯｸUB" pitchFamily="50" charset="-128"/>
              </a:rPr>
            </a:br>
            <a:r>
              <a:rPr kumimoji="0" lang="ja-JP" altLang="en-US" sz="1600" dirty="0">
                <a:latin typeface="HGP創英角ｺﾞｼｯｸUB" pitchFamily="50" charset="-128"/>
                <a:ea typeface="HGP創英角ｺﾞｼｯｸUB" pitchFamily="50" charset="-128"/>
              </a:rPr>
              <a:t>　</a:t>
            </a:r>
            <a:br>
              <a:rPr kumimoji="0" lang="en-US" altLang="ja-JP" i="1" dirty="0">
                <a:latin typeface="HGP創英角ｺﾞｼｯｸUB" pitchFamily="50" charset="-128"/>
                <a:ea typeface="HGP創英角ｺﾞｼｯｸUB" pitchFamily="50" charset="-128"/>
              </a:rPr>
            </a:br>
            <a:r>
              <a:rPr kumimoji="0" lang="en-US" altLang="ja-JP" dirty="0">
                <a:latin typeface="HGP創英角ｺﾞｼｯｸUB" pitchFamily="50" charset="-128"/>
                <a:ea typeface="HGP創英角ｺﾞｼｯｸUB" pitchFamily="50" charset="-128"/>
              </a:rPr>
              <a:t>Name of Speaker: ---- -----</a:t>
            </a:r>
            <a:endParaRPr kumimoji="0" lang="en-US" altLang="ja-JP" sz="2800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1126</TotalTime>
  <Words>18</Words>
  <Application>Microsoft Macintosh PowerPoint</Application>
  <PresentationFormat>画面に合わせる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HGP創英角ｺﾞｼｯｸUB</vt:lpstr>
      <vt:lpstr>游ゴシック</vt:lpstr>
      <vt:lpstr>游ゴシック Light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駒田 忠司</cp:lastModifiedBy>
  <cp:revision>1</cp:revision>
  <cp:lastPrinted>2019-11-27T10:25:21Z</cp:lastPrinted>
  <dcterms:created xsi:type="dcterms:W3CDTF">2000-09-04T17:39:07Z</dcterms:created>
  <dcterms:modified xsi:type="dcterms:W3CDTF">2026-09-10T03:38:01Z</dcterms:modified>
</cp:coreProperties>
</file>