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7">
          <p15:clr>
            <a:srgbClr val="A4A3A4"/>
          </p15:clr>
        </p15:guide>
        <p15:guide id="3" orient="horz" pos="4224">
          <p15:clr>
            <a:srgbClr val="A4A3A4"/>
          </p15:clr>
        </p15:guide>
        <p15:guide id="4" pos="2880">
          <p15:clr>
            <a:srgbClr val="A4A3A4"/>
          </p15:clr>
        </p15:guide>
        <p15:guide id="5" pos="5648">
          <p15:clr>
            <a:srgbClr val="A4A3A4"/>
          </p15:clr>
        </p15:guide>
        <p15:guide id="6" pos="1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66FF33"/>
    <a:srgbClr val="0000CC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2D2BFC-7B17-4344-A3DC-83CE06EE0374}" v="1" dt="2023-10-27T07:01:00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 autoAdjust="0"/>
    <p:restoredTop sz="94613" autoAdjust="0"/>
  </p:normalViewPr>
  <p:slideViewPr>
    <p:cSldViewPr snapToGrid="0">
      <p:cViewPr varScale="1">
        <p:scale>
          <a:sx n="119" d="100"/>
          <a:sy n="119" d="100"/>
        </p:scale>
        <p:origin x="1568" y="184"/>
      </p:cViewPr>
      <p:guideLst>
        <p:guide orient="horz" pos="2160"/>
        <p:guide orient="horz" pos="97"/>
        <p:guide orient="horz" pos="4224"/>
        <p:guide pos="2880"/>
        <p:guide pos="5648"/>
        <p:guide pos="1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丹羽 理絵" userId="cc99ad28-87b0-42ad-88e2-f45beb87c7b1" providerId="ADAL" clId="{152D2BFC-7B17-4344-A3DC-83CE06EE0374}"/>
    <pc:docChg chg="modSld">
      <pc:chgData name="丹羽 理絵" userId="cc99ad28-87b0-42ad-88e2-f45beb87c7b1" providerId="ADAL" clId="{152D2BFC-7B17-4344-A3DC-83CE06EE0374}" dt="2023-10-27T07:01:08.205" v="26" actId="20577"/>
      <pc:docMkLst>
        <pc:docMk/>
      </pc:docMkLst>
      <pc:sldChg chg="addSp modSp mod">
        <pc:chgData name="丹羽 理絵" userId="cc99ad28-87b0-42ad-88e2-f45beb87c7b1" providerId="ADAL" clId="{152D2BFC-7B17-4344-A3DC-83CE06EE0374}" dt="2023-10-27T07:01:08.205" v="26" actId="20577"/>
        <pc:sldMkLst>
          <pc:docMk/>
          <pc:sldMk cId="0" sldId="262"/>
        </pc:sldMkLst>
        <pc:spChg chg="add mod">
          <ac:chgData name="丹羽 理絵" userId="cc99ad28-87b0-42ad-88e2-f45beb87c7b1" providerId="ADAL" clId="{152D2BFC-7B17-4344-A3DC-83CE06EE0374}" dt="2023-10-27T07:01:00.544" v="0"/>
          <ac:spMkLst>
            <pc:docMk/>
            <pc:sldMk cId="0" sldId="262"/>
            <ac:spMk id="2" creationId="{CA8511B3-7FC9-78BC-B1A3-D6A63181A25E}"/>
          </ac:spMkLst>
        </pc:spChg>
        <pc:spChg chg="mod">
          <ac:chgData name="丹羽 理絵" userId="cc99ad28-87b0-42ad-88e2-f45beb87c7b1" providerId="ADAL" clId="{152D2BFC-7B17-4344-A3DC-83CE06EE0374}" dt="2023-10-27T07:01:08.205" v="26" actId="20577"/>
          <ac:spMkLst>
            <pc:docMk/>
            <pc:sldMk cId="0" sldId="262"/>
            <ac:spMk id="205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825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fld id="{00DA12B3-9DFE-49EC-B2C5-7798923C07C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25" y="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5" y="4720985"/>
            <a:ext cx="4991091" cy="44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ea typeface="+mn-ea"/>
              </a:defRPr>
            </a:lvl1pPr>
          </a:lstStyle>
          <a:p>
            <a:pPr>
              <a:defRPr/>
            </a:pPr>
            <a:fld id="{71416996-BC3D-4CAA-BEE2-7F9B45D05D5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 txBox="1">
            <a:spLocks noGrp="1" noChangeArrowheads="1"/>
          </p:cNvSpPr>
          <p:nvPr/>
        </p:nvSpPr>
        <p:spPr bwMode="auto">
          <a:xfrm>
            <a:off x="3856825" y="9441971"/>
            <a:ext cx="2950375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53" tIns="45777" rIns="91553" bIns="45777" anchor="b"/>
          <a:lstStyle/>
          <a:p>
            <a:pPr algn="r"/>
            <a:fld id="{09CFA36E-54CB-4003-BECA-1FE5331033D0}" type="slidenum">
              <a:rPr kumimoji="0" lang="en-US" altLang="ja-JP" sz="1200"/>
              <a:pPr algn="r"/>
              <a:t>1</a:t>
            </a:fld>
            <a:endParaRPr kumimoji="0" lang="en-US" altLang="ja-JP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5DF45E-3F03-BCCE-41D9-58D5F039B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4A59FA-A817-8DA7-61C2-C4401BB5CE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733C73-73CC-9862-1DA5-ACCCC057C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173E7E-EF1C-4258-7624-A13058F1B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5AE47D-DB70-AF1B-81A5-FA783F9A4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0B7C4-68CB-42E4-B26B-5E6451F3F1C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058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2611D5-156B-4AAE-2C97-B5AF8001E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35059E-AE85-70B0-80BF-20E7B4225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10DA3F-90BD-833D-4FE0-3C57E416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101DD-2490-83EF-DBDA-4EFC87AEC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1A5A28-7D55-57DB-7728-12CD9C2E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6A998-903A-47EE-B7DC-30883C6282BB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727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C9B3529-BC0A-1446-11DB-5F83379F21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0C10837-4B59-E741-B289-7F95ABD1E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647E22-27FC-E90D-5F78-0CCBCAD08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0E0C8E-E886-2CA1-31C1-0604470D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6F5A3A-DDCE-B528-492A-83B177137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317B4F-1E22-426C-A702-C40756CF3310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0511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7AAF05-4D02-4E29-3B1B-8DBABDB9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0682AE-821F-9F68-B415-B44B48469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8F19C2-BA25-D226-C4CA-D9CF69968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F7C95D-E63A-BBEA-CD5A-DC18868D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9118F9-4A25-2F64-A863-A8B9C1F8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AC1772-BC5E-4B6B-B58F-1D6F5BDC57D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834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5715DB-D473-3198-3B1E-8C50D03F3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E6950CB-DD8D-48C7-A50F-F7A730A1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937CE4-02F3-703C-D00E-FA24D8293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87D27-2D98-C2AD-D5E9-60E1B226E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EFCBB1-87D8-BB76-CFCB-C8A59C95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88643-578A-42FC-8A88-51628F6C0FF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51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CDEEEC-BF62-4E41-9054-76D5FA25F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6CCCF5-5B6E-3C4B-6C84-986C5D924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5617CF-364B-56F6-41B1-D9296A01E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860811-B9AB-69D3-A6FB-5687E84C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5A4CBC-0412-845A-4082-511069430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F6EA76C-DB47-627E-F3E1-4576AE27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6EC54-C63F-45F7-AF3F-12F5BD92ADFB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37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9A3267-9C5C-B2E6-3EF5-2E358247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7B3A2C9-A581-7998-7658-EDDA5875A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CE845CF-492C-2A79-3A9A-AA9A21ECA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6117C80-888D-073A-8DDB-F250642E3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6E61A3B-FE9A-2F08-1EAA-E25626031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018597-4D91-B033-0491-BA450C5CB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F510FC6-610C-45E1-A060-661BC5F91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B4FF2FB-2017-92A1-9615-EE5A92B9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79855-FBBF-4916-A2E1-0223046AF858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52484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E92670-5E5A-44E3-B15B-F20D3EBE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6765628-A2DF-5D4C-4CA9-F3ED1289E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892F4-1CBD-224F-C33F-88705BE90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555A44B-58EC-0413-386B-3B17707A0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C5268-8BE8-481C-93F5-EE193FD551D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059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F244455-2107-E1A4-CBF3-4A2BCF69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D1DC137-ABFC-2692-35D5-368275B6E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E1DFED-C2BD-16DE-02C8-5B5B542C5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628B3-08BD-42A4-A294-0AE1EAE8D265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516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297A29-6BF9-B52F-A9DB-264729DB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20ACB5-34E3-15A3-14E1-BFEED6662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F1441B-C769-DAA3-5BDD-70540B291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7CA603-A574-9B26-EB42-6D5BB0E9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FA4BCD-CE42-5CC2-039B-E3430C9EE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E0FA4F-1A65-AC19-7EAD-559E8C0D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97402-B596-45B7-B870-B49AAF48841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067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97A3E8-2EE7-3C8E-4CEF-A4922CD5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96DCD4D-547A-6FED-E943-D4051703E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16C9D5-5866-CA1D-4C30-E2319E8AC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A1C77F-DA60-709B-8A6A-B52CCBCC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4EB715-5FF7-FA7C-28C4-DD420B19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F75FB1F-72EB-CE02-47CC-4B2359E8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9FD05E-6B7A-4CBA-9BA0-65CE6FE9317C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83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7B509B5-EFAE-2285-D23A-89028E44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E704721-CC0D-C208-4592-56749B8D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9F92A0-625A-1E24-A883-3FC1D2E12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87188C-30AF-95A6-896D-FEB2BFE05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D7375F-32B1-D231-808B-E622D8820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84317B4F-1E22-426C-A702-C40756CF3310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120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3861" y="2797175"/>
            <a:ext cx="8880139" cy="3551237"/>
          </a:xfrm>
        </p:spPr>
        <p:txBody>
          <a:bodyPr>
            <a:normAutofit fontScale="92500" lnSpcReduction="10000"/>
          </a:bodyPr>
          <a:lstStyle/>
          <a:p>
            <a:pPr indent="0" eaLnBrk="1" hangingPunct="1">
              <a:buFontTx/>
              <a:buNone/>
              <a:defRPr/>
            </a:pPr>
            <a:r>
              <a:rPr lang="en-US" altLang="ja-JP" sz="1800" dirty="0">
                <a:ea typeface="HGP創英角ｺﾞｼｯｸUB" pitchFamily="50" charset="-128"/>
              </a:rPr>
              <a:t>*If yes, please specify the name of company and/or organization, your status.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en-US" altLang="ja-JP" sz="2400" b="1" dirty="0">
                <a:latin typeface="+mj-lt"/>
                <a:ea typeface="ＭＳ Ｐゴシック" pitchFamily="50" charset="-128"/>
              </a:rPr>
              <a:t> </a:t>
            </a:r>
            <a:r>
              <a:rPr lang="en-US" altLang="ja-JP" sz="2000" dirty="0">
                <a:latin typeface="+mn-ea"/>
              </a:rPr>
              <a:t>1.  Leadership Position/Advisory Role</a:t>
            </a:r>
            <a:r>
              <a:rPr lang="ja-JP" altLang="en-US" sz="2000">
                <a:latin typeface="+mn-ea"/>
              </a:rPr>
              <a:t>　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en-US" altLang="ja-JP" sz="2000" dirty="0">
                <a:latin typeface="+mn-ea"/>
              </a:rPr>
              <a:t> 2.  Stock                    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ja-JP" altLang="en-US" sz="2000" dirty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3.  Royalty                 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ja-JP" altLang="en-US" sz="2000" dirty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4.  Lecture Fee          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en-US" altLang="ja-JP" sz="2000" dirty="0">
                <a:latin typeface="+mn-ea"/>
              </a:rPr>
              <a:t> 5. </a:t>
            </a:r>
            <a:r>
              <a:rPr lang="ja-JP" altLang="en-US" sz="2000" dirty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Manuscript Fee    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r>
              <a:rPr lang="ja-JP" altLang="en-US" sz="2000" dirty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6.  Research Funds   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None/>
              <a:tabLst>
                <a:tab pos="5556250" algn="l"/>
              </a:tabLst>
              <a:defRPr/>
            </a:pPr>
            <a:r>
              <a:rPr lang="en-US" altLang="ja-JP" sz="2000" dirty="0">
                <a:latin typeface="+mn-ea"/>
              </a:rPr>
              <a:t> 7.  </a:t>
            </a:r>
            <a:r>
              <a:rPr lang="ja-JP" altLang="ja-JP" sz="2000" dirty="0">
                <a:latin typeface="+mn-ea"/>
                <a:cs typeface="Arial" panose="020B0604020202020204" pitchFamily="34" charset="0"/>
              </a:rPr>
              <a:t>Scholarship </a:t>
            </a:r>
            <a:r>
              <a:rPr lang="ja-JP" altLang="ja-JP" sz="2000">
                <a:latin typeface="+mn-ea"/>
                <a:cs typeface="Arial" panose="020B0604020202020204" pitchFamily="34" charset="0"/>
              </a:rPr>
              <a:t>donation </a:t>
            </a:r>
            <a:r>
              <a:rPr lang="en-US" altLang="ja-JP" sz="2000" dirty="0">
                <a:latin typeface="+mn-ea"/>
                <a:cs typeface="Arial" panose="020B0604020202020204" pitchFamily="34" charset="0"/>
              </a:rPr>
              <a:t>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None/>
              <a:tabLst>
                <a:tab pos="5556250" algn="l"/>
              </a:tabLst>
              <a:defRPr/>
            </a:pPr>
            <a:r>
              <a:rPr lang="en-US" altLang="ja-JP" sz="2000" dirty="0">
                <a:latin typeface="+mn-ea"/>
                <a:cs typeface="Arial" panose="020B0604020202020204" pitchFamily="34" charset="0"/>
              </a:rPr>
              <a:t> 8.  Donation Courses                             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</a:p>
          <a:p>
            <a:pPr eaLnBrk="1" hangingPunct="1">
              <a:lnSpc>
                <a:spcPct val="90000"/>
              </a:lnSpc>
              <a:buNone/>
              <a:tabLst>
                <a:tab pos="5556250" algn="l"/>
              </a:tabLst>
              <a:defRPr/>
            </a:pPr>
            <a:r>
              <a:rPr lang="en-US" altLang="ja-JP" sz="2000" dirty="0">
                <a:latin typeface="+mn-ea"/>
                <a:cs typeface="Arial" panose="020B0604020202020204" pitchFamily="34" charset="0"/>
              </a:rPr>
              <a:t> 9.  Travel Fees, Gifts, </a:t>
            </a:r>
            <a:r>
              <a:rPr lang="en-US" altLang="ja-JP" sz="2000" dirty="0" err="1">
                <a:latin typeface="+mn-ea"/>
                <a:cs typeface="Arial" panose="020B0604020202020204" pitchFamily="34" charset="0"/>
              </a:rPr>
              <a:t>etc</a:t>
            </a:r>
            <a:r>
              <a:rPr lang="en-US" altLang="ja-JP" sz="2000" dirty="0">
                <a:latin typeface="+mn-ea"/>
                <a:cs typeface="Arial" panose="020B0604020202020204" pitchFamily="34" charset="0"/>
              </a:rPr>
              <a:t>                </a:t>
            </a:r>
            <a:r>
              <a:rPr lang="ja-JP" altLang="en-US" sz="2000">
                <a:latin typeface="+mn-ea"/>
                <a:cs typeface="Arial" panose="020B0604020202020204" pitchFamily="34" charset="0"/>
              </a:rPr>
              <a:t>　　</a:t>
            </a:r>
            <a:r>
              <a:rPr lang="en-US" altLang="ja-JP" sz="2000">
                <a:latin typeface="+mn-ea"/>
                <a:cs typeface="Arial" panose="020B0604020202020204" pitchFamily="34" charset="0"/>
              </a:rPr>
              <a:t>  </a:t>
            </a:r>
            <a:r>
              <a:rPr lang="ja-JP" altLang="en-US" sz="2000">
                <a:latin typeface="+mn-ea"/>
              </a:rPr>
              <a:t>： </a:t>
            </a:r>
            <a:r>
              <a:rPr lang="en-US" altLang="ja-JP" sz="2000" dirty="0">
                <a:latin typeface="+mn-ea"/>
              </a:rPr>
              <a:t>No / Yes (company name etc.)</a:t>
            </a:r>
            <a:endParaRPr lang="ja-JP" altLang="ja-JP" sz="2000" dirty="0">
              <a:latin typeface="+mn-ea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  <a:tabLst>
                <a:tab pos="5556250" algn="l"/>
              </a:tabLst>
              <a:defRPr/>
            </a:pPr>
            <a:endParaRPr lang="en-US" altLang="ja-JP" sz="2400" b="1" dirty="0">
              <a:solidFill>
                <a:schemeClr val="bg1"/>
              </a:solidFill>
              <a:latin typeface="Arial" charset="0"/>
              <a:ea typeface="ＭＳ Ｐゴシック" pitchFamily="50" charset="-128"/>
            </a:endParaRPr>
          </a:p>
        </p:txBody>
      </p:sp>
      <p:sp>
        <p:nvSpPr>
          <p:cNvPr id="2051" name="正方形/長方形 4"/>
          <p:cNvSpPr>
            <a:spLocks noChangeArrowheads="1"/>
          </p:cNvSpPr>
          <p:nvPr/>
        </p:nvSpPr>
        <p:spPr bwMode="auto">
          <a:xfrm>
            <a:off x="177800" y="153988"/>
            <a:ext cx="8788400" cy="6551612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kumimoji="0" lang="ja-JP" altLang="en-US"/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485775" y="509588"/>
            <a:ext cx="8237538" cy="2233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ja-JP" sz="4800" b="1" dirty="0">
                <a:ea typeface="HGP創英角ｺﾞｼｯｸUB" pitchFamily="50" charset="-128"/>
              </a:rPr>
              <a:t>Disclosure of COI</a:t>
            </a:r>
            <a:br>
              <a:rPr kumimoji="0" lang="en-US" altLang="ja-JP" sz="4000" b="1" dirty="0">
                <a:ea typeface="HGP創英角ｺﾞｼｯｸUB" pitchFamily="50" charset="-128"/>
              </a:rPr>
            </a:br>
            <a:r>
              <a:rPr kumimoji="0" lang="ja-JP" altLang="en-US" sz="1600" b="1" dirty="0">
                <a:ea typeface="HGP創英角ｺﾞｼｯｸUB" pitchFamily="50" charset="-128"/>
              </a:rPr>
              <a:t>　</a:t>
            </a:r>
            <a:br>
              <a:rPr kumimoji="0" lang="en-US" altLang="ja-JP" b="1" i="1" dirty="0">
                <a:ea typeface="HGP創英角ｺﾞｼｯｸUB" pitchFamily="50" charset="-128"/>
              </a:rPr>
            </a:br>
            <a:r>
              <a:rPr kumimoji="0" lang="en-US" altLang="ja-JP" sz="2800" b="1" dirty="0">
                <a:ea typeface="HGP創英角ｺﾞｼｯｸUB" pitchFamily="50" charset="-128"/>
              </a:rPr>
              <a:t> Name of Speaker: ---- -----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</TotalTime>
  <Words>163</Words>
  <Application>Microsoft Macintosh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HGP創英角ｺﾞｼｯｸUB</vt:lpstr>
      <vt:lpstr>游ゴシック</vt:lpstr>
      <vt:lpstr>游ゴシック Light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駒田 忠司</cp:lastModifiedBy>
  <cp:revision>2</cp:revision>
  <cp:lastPrinted>2019-11-27T10:25:21Z</cp:lastPrinted>
  <dcterms:created xsi:type="dcterms:W3CDTF">2000-09-04T17:39:07Z</dcterms:created>
  <dcterms:modified xsi:type="dcterms:W3CDTF">2026-09-10T03:59:57Z</dcterms:modified>
</cp:coreProperties>
</file>