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3CE11-552B-420D-83C3-46772C5DFDD3}" v="2" dt="2025-06-04T06:41:01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0" y="2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城 志央理" userId="a597cabd-3024-4084-a171-bb17d6fa40c8" providerId="ADAL" clId="{5103CE11-552B-420D-83C3-46772C5DFDD3}"/>
    <pc:docChg chg="modSld">
      <pc:chgData name="城 志央理" userId="a597cabd-3024-4084-a171-bb17d6fa40c8" providerId="ADAL" clId="{5103CE11-552B-420D-83C3-46772C5DFDD3}" dt="2025-06-04T06:41:01.288" v="3"/>
      <pc:docMkLst>
        <pc:docMk/>
      </pc:docMkLst>
      <pc:sldChg chg="modSp mod">
        <pc:chgData name="城 志央理" userId="a597cabd-3024-4084-a171-bb17d6fa40c8" providerId="ADAL" clId="{5103CE11-552B-420D-83C3-46772C5DFDD3}" dt="2025-06-04T06:41:01.288" v="3"/>
        <pc:sldMkLst>
          <pc:docMk/>
          <pc:sldMk cId="2268244532" sldId="256"/>
        </pc:sldMkLst>
        <pc:spChg chg="mod">
          <ac:chgData name="城 志央理" userId="a597cabd-3024-4084-a171-bb17d6fa40c8" providerId="ADAL" clId="{5103CE11-552B-420D-83C3-46772C5DFDD3}" dt="2025-06-04T06:41:01.288" v="3"/>
          <ac:spMkLst>
            <pc:docMk/>
            <pc:sldMk cId="2268244532" sldId="256"/>
            <ac:spMk id="8" creationId="{D97CFAE7-092E-404B-B70A-F3C0757C6F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32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城 志央理</cp:lastModifiedBy>
  <cp:revision>10</cp:revision>
  <dcterms:created xsi:type="dcterms:W3CDTF">2020-07-30T03:23:55Z</dcterms:created>
  <dcterms:modified xsi:type="dcterms:W3CDTF">2025-06-04T06:41:02Z</dcterms:modified>
</cp:coreProperties>
</file>