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BD1F9-F6E3-47F5-B28F-BA11F4F7E601}" v="2" dt="2025-06-04T06:41:06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60" y="2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城 志央理" userId="a597cabd-3024-4084-a171-bb17d6fa40c8" providerId="ADAL" clId="{4EABD1F9-F6E3-47F5-B28F-BA11F4F7E601}"/>
    <pc:docChg chg="modSld">
      <pc:chgData name="城 志央理" userId="a597cabd-3024-4084-a171-bb17d6fa40c8" providerId="ADAL" clId="{4EABD1F9-F6E3-47F5-B28F-BA11F4F7E601}" dt="2025-06-04T06:41:06.813" v="3"/>
      <pc:docMkLst>
        <pc:docMk/>
      </pc:docMkLst>
      <pc:sldChg chg="modSp mod">
        <pc:chgData name="城 志央理" userId="a597cabd-3024-4084-a171-bb17d6fa40c8" providerId="ADAL" clId="{4EABD1F9-F6E3-47F5-B28F-BA11F4F7E601}" dt="2025-06-04T06:41:06.813" v="3"/>
        <pc:sldMkLst>
          <pc:docMk/>
          <pc:sldMk cId="550185820" sldId="256"/>
        </pc:sldMkLst>
        <pc:spChg chg="mod">
          <ac:chgData name="城 志央理" userId="a597cabd-3024-4084-a171-bb17d6fa40c8" providerId="ADAL" clId="{4EABD1F9-F6E3-47F5-B28F-BA11F4F7E601}" dt="2025-06-04T06:41:06.813" v="3"/>
          <ac:spMkLst>
            <pc:docMk/>
            <pc:sldMk cId="550185820" sldId="256"/>
            <ac:spMk id="10" creationId="{4F140058-A0F6-4CCE-9B1C-238F069D34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2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0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4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40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0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2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6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86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7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1815491" y="344805"/>
            <a:ext cx="8561018" cy="210601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32</a:t>
            </a:r>
            <a:r>
              <a:rPr lang="ja-JP" altLang="en-US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1815494" y="1527112"/>
            <a:ext cx="9099887" cy="4573311"/>
            <a:chOff x="361826" y="1408832"/>
            <a:chExt cx="9099887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8553" y="3287206"/>
              <a:ext cx="305911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138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城 志央理</cp:lastModifiedBy>
  <cp:revision>12</cp:revision>
  <dcterms:created xsi:type="dcterms:W3CDTF">2020-07-30T03:29:09Z</dcterms:created>
  <dcterms:modified xsi:type="dcterms:W3CDTF">2025-06-04T06:41:08Z</dcterms:modified>
</cp:coreProperties>
</file>