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5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6699"/>
    <a:srgbClr val="990033"/>
    <a:srgbClr val="727272"/>
    <a:srgbClr val="800000"/>
    <a:srgbClr val="CC3300"/>
    <a:srgbClr val="006600"/>
    <a:srgbClr val="0000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899" autoAdjust="0"/>
  </p:normalViewPr>
  <p:slideViewPr>
    <p:cSldViewPr snapToGrid="0">
      <p:cViewPr varScale="1">
        <p:scale>
          <a:sx n="57" d="100"/>
          <a:sy n="57" d="100"/>
        </p:scale>
        <p:origin x="1356" y="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4189F-2135-4452-9692-96D0CA4C5461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33841-2C70-4952-B616-55E4F029B3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765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033841-2C70-4952-B616-55E4F029B34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245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E8B3-1F08-4FE6-8113-75E43987CBDE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BE9A-6F4E-4DB8-BAC3-D6C37001C6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75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E8B3-1F08-4FE6-8113-75E43987CBDE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BE9A-6F4E-4DB8-BAC3-D6C37001C6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7127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E8B3-1F08-4FE6-8113-75E43987CBDE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BE9A-6F4E-4DB8-BAC3-D6C37001C6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836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E8B3-1F08-4FE6-8113-75E43987CBDE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BE9A-6F4E-4DB8-BAC3-D6C37001C6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20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E8B3-1F08-4FE6-8113-75E43987CBDE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BE9A-6F4E-4DB8-BAC3-D6C37001C6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872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E8B3-1F08-4FE6-8113-75E43987CBDE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BE9A-6F4E-4DB8-BAC3-D6C37001C6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860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E8B3-1F08-4FE6-8113-75E43987CBDE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BE9A-6F4E-4DB8-BAC3-D6C37001C6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3814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E8B3-1F08-4FE6-8113-75E43987CBDE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BE9A-6F4E-4DB8-BAC3-D6C37001C6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871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E8B3-1F08-4FE6-8113-75E43987CBDE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BE9A-6F4E-4DB8-BAC3-D6C37001C6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254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E8B3-1F08-4FE6-8113-75E43987CBDE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BE9A-6F4E-4DB8-BAC3-D6C37001C6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08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1E8B3-1F08-4FE6-8113-75E43987CBDE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8BE9A-6F4E-4DB8-BAC3-D6C37001C6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11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1E8B3-1F08-4FE6-8113-75E43987CBDE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8BE9A-6F4E-4DB8-BAC3-D6C37001C6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00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088E60-0104-455A-85FE-B39BD9EB42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93506"/>
            <a:ext cx="9157854" cy="1941598"/>
          </a:xfrm>
          <a:solidFill>
            <a:srgbClr val="0070C0"/>
          </a:solidFill>
        </p:spPr>
        <p:txBody>
          <a:bodyPr tIns="90000" bIns="90000" anchor="ctr" anchorCtr="0"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第</a:t>
            </a:r>
            <a:r>
              <a:rPr lang="en-US" altLang="ja-JP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32</a:t>
            </a:r>
            <a:r>
              <a:rPr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回日本肝がん分子標的治療研究会</a:t>
            </a:r>
            <a:br>
              <a:rPr lang="en-US" altLang="ja-JP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en-US" altLang="ja-JP" sz="3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2025</a:t>
            </a:r>
            <a:r>
              <a:rPr lang="ja-JP" altLang="en-US" sz="3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3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6</a:t>
            </a:r>
            <a:r>
              <a:rPr lang="ja-JP" altLang="en-US" sz="3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3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27</a:t>
            </a:r>
            <a:r>
              <a:rPr lang="ja-JP" altLang="en-US" sz="3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日（金）～ </a:t>
            </a:r>
            <a:r>
              <a:rPr lang="en-US" altLang="ja-JP" sz="3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28</a:t>
            </a:r>
            <a:r>
              <a:rPr lang="ja-JP" altLang="en-US" sz="3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日（土）</a:t>
            </a:r>
            <a:br>
              <a:rPr lang="en-US" altLang="ja-JP" sz="27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en-US" sz="3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関連学会ポスター・チラシ</a:t>
            </a:r>
            <a:br>
              <a:rPr lang="zh-TW" altLang="en-US" sz="3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r>
              <a:rPr kumimoji="1" lang="ja-JP" altLang="en-US" sz="31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ホテルグランヴィア京都 運営本部行き</a:t>
            </a:r>
            <a:endParaRPr lang="ja-JP" altLang="en-US" sz="3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A6ADE338-297C-4915-96D5-72EF9246B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413736"/>
              </p:ext>
            </p:extLst>
          </p:nvPr>
        </p:nvGraphicFramePr>
        <p:xfrm>
          <a:off x="394854" y="2035104"/>
          <a:ext cx="9144000" cy="1375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8730">
                  <a:extLst>
                    <a:ext uri="{9D8B030D-6E8A-4147-A177-3AD203B41FA5}">
                      <a16:colId xmlns:a16="http://schemas.microsoft.com/office/drawing/2014/main" val="2229106100"/>
                    </a:ext>
                  </a:extLst>
                </a:gridCol>
                <a:gridCol w="1435982">
                  <a:extLst>
                    <a:ext uri="{9D8B030D-6E8A-4147-A177-3AD203B41FA5}">
                      <a16:colId xmlns:a16="http://schemas.microsoft.com/office/drawing/2014/main" val="1475488048"/>
                    </a:ext>
                  </a:extLst>
                </a:gridCol>
                <a:gridCol w="2159610">
                  <a:extLst>
                    <a:ext uri="{9D8B030D-6E8A-4147-A177-3AD203B41FA5}">
                      <a16:colId xmlns:a16="http://schemas.microsoft.com/office/drawing/2014/main" val="609405817"/>
                    </a:ext>
                  </a:extLst>
                </a:gridCol>
                <a:gridCol w="1873624">
                  <a:extLst>
                    <a:ext uri="{9D8B030D-6E8A-4147-A177-3AD203B41FA5}">
                      <a16:colId xmlns:a16="http://schemas.microsoft.com/office/drawing/2014/main" val="618780661"/>
                    </a:ext>
                  </a:extLst>
                </a:gridCol>
                <a:gridCol w="2376054">
                  <a:extLst>
                    <a:ext uri="{9D8B030D-6E8A-4147-A177-3AD203B41FA5}">
                      <a16:colId xmlns:a16="http://schemas.microsoft.com/office/drawing/2014/main" val="3251158259"/>
                    </a:ext>
                  </a:extLst>
                </a:gridCol>
              </a:tblGrid>
              <a:tr h="91177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発送元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82563" indent="0">
                        <a:lnSpc>
                          <a:spcPct val="100000"/>
                        </a:lnSpc>
                      </a:pPr>
                      <a:endParaRPr kumimoji="1" lang="ja-JP" altLang="en-US" sz="2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090389"/>
                  </a:ext>
                </a:extLst>
              </a:tr>
              <a:tr h="464189">
                <a:tc vMerge="1"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ご担当者氏名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  <a:r>
                        <a:rPr kumimoji="1" lang="ja-JP" altLang="en-US" sz="12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（携帯電話）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710421171"/>
                  </a:ext>
                </a:extLst>
              </a:tr>
            </a:tbl>
          </a:graphicData>
        </a:graphic>
      </p:graphicFrame>
      <p:graphicFrame>
        <p:nvGraphicFramePr>
          <p:cNvPr id="11" name="表 6">
            <a:extLst>
              <a:ext uri="{FF2B5EF4-FFF2-40B4-BE49-F238E27FC236}">
                <a16:creationId xmlns:a16="http://schemas.microsoft.com/office/drawing/2014/main" id="{4C16EE6D-10B3-42B8-A604-D2EC0F0AC0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479524"/>
              </p:ext>
            </p:extLst>
          </p:nvPr>
        </p:nvGraphicFramePr>
        <p:xfrm>
          <a:off x="394854" y="3524888"/>
          <a:ext cx="9098770" cy="10890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2026">
                  <a:extLst>
                    <a:ext uri="{9D8B030D-6E8A-4147-A177-3AD203B41FA5}">
                      <a16:colId xmlns:a16="http://schemas.microsoft.com/office/drawing/2014/main" val="2229106100"/>
                    </a:ext>
                  </a:extLst>
                </a:gridCol>
                <a:gridCol w="4167939">
                  <a:extLst>
                    <a:ext uri="{9D8B030D-6E8A-4147-A177-3AD203B41FA5}">
                      <a16:colId xmlns:a16="http://schemas.microsoft.com/office/drawing/2014/main" val="1475488048"/>
                    </a:ext>
                  </a:extLst>
                </a:gridCol>
                <a:gridCol w="902835">
                  <a:extLst>
                    <a:ext uri="{9D8B030D-6E8A-4147-A177-3AD203B41FA5}">
                      <a16:colId xmlns:a16="http://schemas.microsoft.com/office/drawing/2014/main" val="2062221582"/>
                    </a:ext>
                  </a:extLst>
                </a:gridCol>
                <a:gridCol w="832186">
                  <a:extLst>
                    <a:ext uri="{9D8B030D-6E8A-4147-A177-3AD203B41FA5}">
                      <a16:colId xmlns:a16="http://schemas.microsoft.com/office/drawing/2014/main" val="1972060049"/>
                    </a:ext>
                  </a:extLst>
                </a:gridCol>
                <a:gridCol w="347656">
                  <a:extLst>
                    <a:ext uri="{9D8B030D-6E8A-4147-A177-3AD203B41FA5}">
                      <a16:colId xmlns:a16="http://schemas.microsoft.com/office/drawing/2014/main" val="3480799760"/>
                    </a:ext>
                  </a:extLst>
                </a:gridCol>
                <a:gridCol w="789981">
                  <a:extLst>
                    <a:ext uri="{9D8B030D-6E8A-4147-A177-3AD203B41FA5}">
                      <a16:colId xmlns:a16="http://schemas.microsoft.com/office/drawing/2014/main" val="814427098"/>
                    </a:ext>
                  </a:extLst>
                </a:gridCol>
                <a:gridCol w="746147">
                  <a:extLst>
                    <a:ext uri="{9D8B030D-6E8A-4147-A177-3AD203B41FA5}">
                      <a16:colId xmlns:a16="http://schemas.microsoft.com/office/drawing/2014/main" val="2822177219"/>
                    </a:ext>
                  </a:extLst>
                </a:gridCol>
              </a:tblGrid>
              <a:tr h="10890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内容物</a:t>
                      </a:r>
                      <a:endParaRPr kumimoji="1" lang="ja-JP" altLang="en-US" sz="2000" b="1" kern="12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数量　　　　</a:t>
                      </a:r>
                      <a:endParaRPr kumimoji="1" lang="en-US" altLang="ja-JP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3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indent="0"/>
                      <a:r>
                        <a:rPr kumimoji="1" lang="en-US" altLang="ja-JP" sz="3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</a:p>
                  </a:txBody>
                  <a:tcPr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3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個口</a:t>
                      </a:r>
                      <a:endParaRPr kumimoji="1" lang="en-US" altLang="ja-JP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06090389"/>
                  </a:ext>
                </a:extLst>
              </a:tr>
            </a:tbl>
          </a:graphicData>
        </a:graphic>
      </p:graphicFrame>
      <p:graphicFrame>
        <p:nvGraphicFramePr>
          <p:cNvPr id="12" name="表 6">
            <a:extLst>
              <a:ext uri="{FF2B5EF4-FFF2-40B4-BE49-F238E27FC236}">
                <a16:creationId xmlns:a16="http://schemas.microsoft.com/office/drawing/2014/main" id="{5ABCB7EB-0C27-47E3-8738-C84394B4FD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068174"/>
              </p:ext>
            </p:extLst>
          </p:nvPr>
        </p:nvGraphicFramePr>
        <p:xfrm>
          <a:off x="394854" y="4730487"/>
          <a:ext cx="3983015" cy="11745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8427">
                  <a:extLst>
                    <a:ext uri="{9D8B030D-6E8A-4147-A177-3AD203B41FA5}">
                      <a16:colId xmlns:a16="http://schemas.microsoft.com/office/drawing/2014/main" val="2229106100"/>
                    </a:ext>
                  </a:extLst>
                </a:gridCol>
                <a:gridCol w="2594588">
                  <a:extLst>
                    <a:ext uri="{9D8B030D-6E8A-4147-A177-3AD203B41FA5}">
                      <a16:colId xmlns:a16="http://schemas.microsoft.com/office/drawing/2014/main" val="1475488048"/>
                    </a:ext>
                  </a:extLst>
                </a:gridCol>
              </a:tblGrid>
              <a:tr h="11745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着荷指定</a:t>
                      </a:r>
                      <a:endParaRPr kumimoji="1" lang="en-US" altLang="ja-JP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880"/>
                        </a:lnSpc>
                      </a:pPr>
                      <a:r>
                        <a:rPr kumimoji="1" lang="en-US" altLang="ja-JP" sz="24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24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24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</a:t>
                      </a:r>
                      <a:r>
                        <a:rPr kumimoji="1" lang="ja-JP" altLang="en-US" sz="2400" b="1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日（木）午後着 指定</a:t>
                      </a:r>
                      <a:endParaRPr kumimoji="1" lang="en-US" altLang="ja-JP" sz="2400" b="1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6090389"/>
                  </a:ext>
                </a:extLst>
              </a:tr>
            </a:tbl>
          </a:graphicData>
        </a:graphic>
      </p:graphicFrame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9060AA6-D972-49E4-A04A-71E9CFA33113}"/>
              </a:ext>
            </a:extLst>
          </p:cNvPr>
          <p:cNvSpPr txBox="1"/>
          <p:nvPr/>
        </p:nvSpPr>
        <p:spPr>
          <a:xfrm>
            <a:off x="4315117" y="4715912"/>
            <a:ext cx="55908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送付先：</a:t>
            </a:r>
            <a:r>
              <a:rPr kumimoji="1" lang="zh-TW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〒</a:t>
            </a:r>
            <a:r>
              <a:rPr kumimoji="1" lang="en-US" altLang="zh-TW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600-8216 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京都市下京区烏丸通塩小路下ル</a:t>
            </a:r>
            <a:b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東塩小路町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901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番地 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JR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京都駅中央口 </a:t>
            </a:r>
            <a:b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ホテルグランヴィア京都 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階 営業部 気付　</a:t>
            </a:r>
            <a:b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zh-TW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zh-TW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zh-TW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27</a:t>
            </a:r>
            <a:r>
              <a:rPr kumimoji="1" lang="zh-TW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 ５階 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32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回日本肝がん分子標的治療研究会</a:t>
            </a:r>
            <a:b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zh-TW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TEL</a:t>
            </a:r>
            <a:r>
              <a:rPr kumimoji="1" lang="zh-TW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075-344-8888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（大代表）　　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53BC370-DE5C-D3CC-6638-1C5C0876CACB}"/>
              </a:ext>
            </a:extLst>
          </p:cNvPr>
          <p:cNvSpPr txBox="1"/>
          <p:nvPr/>
        </p:nvSpPr>
        <p:spPr>
          <a:xfrm>
            <a:off x="368121" y="6024695"/>
            <a:ext cx="8986981" cy="738664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お送りいただくすべての荷物の側面にカラーで貼付けてください。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この荷札を貼り付けた荷物は運営準備室にて開封致します。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会期終了後、残部については破棄させて頂きますので、あらかじめご了承ください。</a:t>
            </a:r>
            <a:endParaRPr kumimoji="1"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1196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381</TotalTime>
  <Words>161</Words>
  <Application>Microsoft Office PowerPoint</Application>
  <PresentationFormat>A4 210 x 297 mm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Arial</vt:lpstr>
      <vt:lpstr>Calibri</vt:lpstr>
      <vt:lpstr>Calibri Light</vt:lpstr>
      <vt:lpstr>Office テーマ</vt:lpstr>
      <vt:lpstr>第32回日本肝がん分子標的治療研究会 2025年6月27日（金）～ 28日（土） 関連学会ポスター・チラシ ホテルグランヴィア京都 運営本部行き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日本集中治療医学会第5回関東甲信越支部学術集会</dc:title>
  <dc:creator>K_ Watanabe</dc:creator>
  <cp:lastModifiedBy>伊藤 葉子</cp:lastModifiedBy>
  <cp:revision>55</cp:revision>
  <dcterms:created xsi:type="dcterms:W3CDTF">2021-05-12T06:25:38Z</dcterms:created>
  <dcterms:modified xsi:type="dcterms:W3CDTF">2025-06-05T04:42:38Z</dcterms:modified>
</cp:coreProperties>
</file>