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6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2023/7/27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29</a:t>
            </a:r>
            <a:r>
              <a:rPr lang="ja-JP" altLang="en-US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Shimojyou Yumiko</cp:lastModifiedBy>
  <cp:revision>8</cp:revision>
  <dcterms:created xsi:type="dcterms:W3CDTF">2020-07-30T03:23:55Z</dcterms:created>
  <dcterms:modified xsi:type="dcterms:W3CDTF">2023-07-27T08:18:42Z</dcterms:modified>
</cp:coreProperties>
</file>