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0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1784628" y="463140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84628" y="1786351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必要な情報が開示されれば、形式は自由です。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高森 ふく美</cp:lastModifiedBy>
  <cp:revision>6</cp:revision>
  <dcterms:created xsi:type="dcterms:W3CDTF">2020-07-30T03:23:55Z</dcterms:created>
  <dcterms:modified xsi:type="dcterms:W3CDTF">2022-08-19T08:33:02Z</dcterms:modified>
</cp:coreProperties>
</file>