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2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1815491" y="344805"/>
            <a:ext cx="8561018" cy="21060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27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815494" y="1527112"/>
            <a:ext cx="9099887" cy="4573311"/>
            <a:chOff x="361826" y="1408832"/>
            <a:chExt cx="9099887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3" y="3287206"/>
              <a:ext cx="305911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137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高森 ふく美</cp:lastModifiedBy>
  <cp:revision>8</cp:revision>
  <dcterms:created xsi:type="dcterms:W3CDTF">2020-07-30T03:29:09Z</dcterms:created>
  <dcterms:modified xsi:type="dcterms:W3CDTF">2022-08-19T08:32:10Z</dcterms:modified>
</cp:coreProperties>
</file>