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7" r:id="rId4"/>
    <p:sldId id="268" r:id="rId5"/>
    <p:sldId id="269" r:id="rId6"/>
    <p:sldId id="265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AC8D24-85BB-48D5-B7BC-9F6304BC0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99286CA-4A9F-400F-AA06-80B3217AF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828425-4159-4EFA-A89B-F041398A1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7434B7-D7E1-4942-91EE-AE0E378C0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21F6C8-1F2D-49E2-8ED9-36AA3B889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99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FC5DC5-DA9E-43A1-ADAB-5851EC893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727621-9888-4AEB-93F6-4D09D3EEC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BE2A7D-CF89-42C3-B699-60DC493A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10FDFA-7DF3-48EA-BA21-8681C109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5FE9CEB-3084-4C80-AB59-388AA81E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200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987E8D3-9DE9-4E16-8E72-E3D5B8C7A3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D842D23-39C9-4795-B0B5-835FAE6E9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4F4621-8FEA-4E6F-A50A-405739780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626D3B-AD92-40EE-BDCE-4348CFE8F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97894D-3B34-449F-AD00-44AEEDC11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66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4F4E56-428F-4FFB-A966-A3159D9B7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FE0E57-F7B2-44AF-B399-C6B9C7266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BD860A-7AD6-40B5-93A9-3B23045C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108ABE-5A49-4DCB-A21F-7762FF7E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478AD8-B443-478B-9676-4DB26F4E7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7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747EC7-DCCC-4C20-939E-958E6491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5EAF8B-48EE-4D6F-A805-B854DB7A3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2A3505-DBDB-41C8-9D45-2263A4901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36EBBC-BC64-4AC0-94E4-0AFABEAA7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45F87-9D93-459C-932E-7FD405B5D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46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93A556-E7A2-4ECB-8D8A-9325D066E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B8AD3D-BBB8-4E44-B23E-CBF5005E5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9234EF-47D8-4115-A97D-609FC62F1F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44DA75-9ABA-4C14-A134-8957D93AF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54C052-9A4B-443B-8E38-F6D70FB70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939148-D7CC-42E4-81D4-7AEA16CD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00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3D55EC-C382-46C7-8973-6B9F2E277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C5EFEFF-502F-4265-AF53-B9424E0D0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C27A48-B2B9-415F-97A7-2669D6581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32D06D-A951-4139-9106-A4F3EA3ECD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6A0218-F8FD-4663-8E9C-86879B341A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88F2F2D-573B-48C7-97D6-2218736B3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2FE399-D5B5-452C-B5FA-C991C8A10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9D94927-1E60-4D4B-A6E9-0FCCA3CE4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366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067FDC-32EF-4011-8613-D1B2BEA0F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D06905-B350-4C43-AF7F-1EFBFD19E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0063F-D307-4620-BAAE-E054865CB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25CB7BF-04CD-497A-B69C-F0B5A63AC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34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5B7D75C-7CC7-4CA3-80AE-0DB6F8DA1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4B255B7-2D9E-47A4-B127-0D44B10AD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8076C37-00BB-4D4C-9D5D-809F5C3C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64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2BCB91-3167-4274-BA55-CBF82A73F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E2640BE-9333-4890-9C24-4C0C1FBA3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C03CF9-401E-4DA1-8F93-25F463B6EB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B11BBD-A5B7-40DD-BAB8-4D7A7E6C1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E829E4-FEA6-4E0C-BB21-724A4036A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CAAE307-1B68-49FF-95AD-9A3F1B5D8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00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9254F2-BFD8-4E9F-880E-C36332170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72F0823-1B07-47D0-9EB1-671E677158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B20A74-36AB-40F9-8315-58735670F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013FB8-D199-47A2-9EA2-AEEFCDCD7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B7C3C3-219B-4E88-95E7-A6E7388A3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D317C8-13DB-4064-9BD2-C8A769248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97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A1FA653-22E9-410A-8475-AEB09F73B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FE956C-D6AA-4A28-AEEE-CF4819E75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5EF720-EA94-4DDB-8524-C15394704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27865-BC09-44ED-BB19-EF3153274D06}" type="datetimeFigureOut">
              <a:rPr kumimoji="1" lang="ja-JP" altLang="en-US" smtClean="0"/>
              <a:t>2024/3/8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FE85AB-97F8-4990-A8A5-406858C596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2762A4-1374-4950-9BB2-EC34DE836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09EBC-062A-4483-8C92-0361222C3E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2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6557B-588D-BE67-0836-AF82313BF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887CCA88-4514-9959-1D48-085610750F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B9DB00B-B69A-A8BE-1DE2-E5712D02342C}"/>
              </a:ext>
            </a:extLst>
          </p:cNvPr>
          <p:cNvSpPr/>
          <p:nvPr/>
        </p:nvSpPr>
        <p:spPr>
          <a:xfrm>
            <a:off x="534098" y="1588315"/>
            <a:ext cx="11123802" cy="3219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Title</a:t>
            </a:r>
          </a:p>
          <a:p>
            <a:pPr algn="ctr"/>
            <a:r>
              <a:rPr kumimoji="1" lang="ja-JP" altLang="en-US" sz="4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演題名</a:t>
            </a:r>
            <a:endParaRPr kumimoji="1" lang="en-US" altLang="ja-JP" sz="4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4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Name (Department, Affiliation)</a:t>
            </a:r>
          </a:p>
          <a:p>
            <a:pPr algn="ctr"/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氏名（ご所属）</a:t>
            </a:r>
            <a:endParaRPr kumimoji="1"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4D201B-52EC-7DD1-4E3D-07C9178113A7}"/>
              </a:ext>
            </a:extLst>
          </p:cNvPr>
          <p:cNvSpPr/>
          <p:nvPr/>
        </p:nvSpPr>
        <p:spPr>
          <a:xfrm>
            <a:off x="7477125" y="1440635"/>
            <a:ext cx="2562225" cy="8096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指定のスライド言語にあわせて作成</a:t>
            </a:r>
            <a:r>
              <a:rPr lang="ja-JP" altLang="en-US" dirty="0"/>
              <a:t>ください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83102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3D787-0010-7F77-F148-607128CB8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CBD12CDD-D4D6-ED9E-7F10-9986C25CB0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3BCE69C-0199-BA4F-52B7-2CE167582F9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57973" y="604007"/>
            <a:ext cx="7357145" cy="174630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D7F973-989A-01D5-9332-387DC0BB2B3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57974" y="703397"/>
            <a:ext cx="7357145" cy="10260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111th Annual Meeting of </a:t>
            </a:r>
          </a:p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Japanese Urological Association</a:t>
            </a:r>
          </a:p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 Disclosure Information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73D1ECC-604B-EB09-250D-7649A0892CA2}"/>
              </a:ext>
            </a:extLst>
          </p:cNvPr>
          <p:cNvSpPr/>
          <p:nvPr/>
        </p:nvSpPr>
        <p:spPr>
          <a:xfrm>
            <a:off x="532701" y="2350315"/>
            <a:ext cx="11123802" cy="3219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Matters requiring disclosure of COI with </a:t>
            </a:r>
          </a:p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regard to our presentation are as follows; </a:t>
            </a:r>
          </a:p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Research founding: XXX corporation </a:t>
            </a:r>
          </a:p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   Acceptance of Researchers: / YYY corporation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E86FF75-1988-7D25-DD95-CA821B07F0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57973" y="1746980"/>
            <a:ext cx="7357145" cy="466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i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Names of the Speaker </a:t>
            </a:r>
          </a:p>
        </p:txBody>
      </p:sp>
    </p:spTree>
    <p:extLst>
      <p:ext uri="{BB962C8B-B14F-4D97-AF65-F5344CB8AC3E}">
        <p14:creationId xmlns:p14="http://schemas.microsoft.com/office/powerpoint/2010/main" val="240567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DF67D-FB36-9470-5968-1468BAF7B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9BF9EAAB-EF6A-BED4-6CE4-1E2DD138FF3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CFC8199-CF6D-497E-E02C-E35A3D55D6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57973" y="604007"/>
            <a:ext cx="7357145" cy="174630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195AC25-B3AE-D1B2-72CD-2C3E0682EB5C}"/>
              </a:ext>
            </a:extLst>
          </p:cNvPr>
          <p:cNvSpPr/>
          <p:nvPr/>
        </p:nvSpPr>
        <p:spPr>
          <a:xfrm>
            <a:off x="534099" y="2698459"/>
            <a:ext cx="11123802" cy="22091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</a:t>
            </a:r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We) have no COI with regard to our presentation.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DD66D6E-F6BF-4A5D-C688-B315629A70C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57974" y="703397"/>
            <a:ext cx="7357145" cy="10260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111th Annual Meeting of </a:t>
            </a:r>
          </a:p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the Japanese Urological Association</a:t>
            </a:r>
          </a:p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 Disclosure Information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587D25E-13AE-A6D1-1FE7-545F4C3956C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57973" y="1746980"/>
            <a:ext cx="7357145" cy="4664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i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Names of the Speaker </a:t>
            </a:r>
          </a:p>
        </p:txBody>
      </p:sp>
    </p:spTree>
    <p:extLst>
      <p:ext uri="{BB962C8B-B14F-4D97-AF65-F5344CB8AC3E}">
        <p14:creationId xmlns:p14="http://schemas.microsoft.com/office/powerpoint/2010/main" val="262141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88F04-32B8-7D39-F010-DF88659F1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B822F831-A25C-0177-1367-FA91329E00C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EE34E8B-A015-A57B-BCDA-7AAA733B97F0}"/>
              </a:ext>
            </a:extLst>
          </p:cNvPr>
          <p:cNvSpPr/>
          <p:nvPr/>
        </p:nvSpPr>
        <p:spPr>
          <a:xfrm>
            <a:off x="2457973" y="604007"/>
            <a:ext cx="7357145" cy="174630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AFE7AD-64DC-8D2D-638F-B3E45C0D4943}"/>
              </a:ext>
            </a:extLst>
          </p:cNvPr>
          <p:cNvSpPr/>
          <p:nvPr/>
        </p:nvSpPr>
        <p:spPr>
          <a:xfrm>
            <a:off x="2457973" y="604006"/>
            <a:ext cx="7357145" cy="17463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第</a:t>
            </a:r>
            <a:r>
              <a:rPr kumimoji="1" lang="en-US" altLang="zh-CN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11</a:t>
            </a:r>
            <a:r>
              <a:rPr kumimoji="1" lang="en-US" altLang="ja-JP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1</a:t>
            </a:r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回日本泌尿器科学会総会</a:t>
            </a:r>
            <a:r>
              <a:rPr kumimoji="1" lang="en-US" altLang="zh-CN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COI </a:t>
            </a:r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開示</a:t>
            </a:r>
            <a:b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</a:br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　</a:t>
            </a:r>
            <a:b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</a:br>
            <a:r>
              <a:rPr kumimoji="1" lang="zh-CN" altLang="en-US" sz="2000" b="1" i="1" dirty="0">
                <a:solidFill>
                  <a:srgbClr val="FFFF00"/>
                </a:solidFill>
                <a:ea typeface="HGSｺﾞｼｯｸE" panose="020B0900000000000000" pitchFamily="50" charset="-128"/>
              </a:rPr>
              <a:t>発表者名：　○○ ○○</a:t>
            </a:r>
            <a:r>
              <a:rPr kumimoji="1" lang="en-US" altLang="zh-CN" sz="2000" b="1" i="1" dirty="0">
                <a:solidFill>
                  <a:srgbClr val="FFFF00"/>
                </a:solidFill>
                <a:ea typeface="HGSｺﾞｼｯｸE" panose="020B0900000000000000" pitchFamily="50" charset="-128"/>
              </a:rPr>
              <a:t>,  ○○ ○○,  ○○ ○○</a:t>
            </a:r>
            <a:endParaRPr kumimoji="1" lang="en-US" altLang="ja-JP" sz="2000" b="1" i="1" dirty="0">
              <a:solidFill>
                <a:srgbClr val="FFFF00"/>
              </a:solidFill>
              <a:ea typeface="HGSｺﾞｼｯｸE" panose="020B0900000000000000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24C0C02-B4C6-15AE-2B11-C561359B4DE0}"/>
              </a:ext>
            </a:extLst>
          </p:cNvPr>
          <p:cNvSpPr/>
          <p:nvPr/>
        </p:nvSpPr>
        <p:spPr>
          <a:xfrm>
            <a:off x="2828403" y="2551389"/>
            <a:ext cx="6616284" cy="39966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演題発表内容に関連し、筆頭および共同発表者が開示すべき</a:t>
            </a:r>
            <a:endParaRPr kumimoji="1"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関係にある企業などとして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発表者全員、過去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年間を一括して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研究費：○○製薬、ＸＸ薬品工業、□□株式会社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従業員・役員・顧問職：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株：△△株式会社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特許使用料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講演料： ○○製薬、ＸＸ薬品、</a:t>
            </a: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原稿料：△△製薬</a:t>
            </a:r>
            <a:endParaRPr kumimoji="1"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（注：開示すべき内容が過去</a:t>
            </a:r>
            <a:r>
              <a:rPr kumimoji="1" lang="en-US" altLang="ja-JP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年間にある項目のみ記載）</a:t>
            </a:r>
          </a:p>
          <a:p>
            <a:endParaRPr kumimoji="1" lang="en-US" altLang="ja-JP" sz="2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314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F0063-F4F2-275E-4F79-92DEF60AF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DCEF977D-8221-B421-0D50-971B5A2B5D9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311E00-C45F-1433-E296-76B12B152B6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457973" y="604007"/>
            <a:ext cx="7357145" cy="174630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A4DC3C4-4FE4-AC25-AFC1-F2825488D80D}"/>
              </a:ext>
            </a:extLst>
          </p:cNvPr>
          <p:cNvSpPr/>
          <p:nvPr/>
        </p:nvSpPr>
        <p:spPr>
          <a:xfrm>
            <a:off x="2457973" y="2536293"/>
            <a:ext cx="7357145" cy="2826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演題発表内容に関連し、</a:t>
            </a:r>
            <a:endParaRPr kumimoji="1"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発表者らに開示すべき</a:t>
            </a:r>
            <a: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関係にある</a:t>
            </a:r>
            <a:endParaRPr kumimoji="1" lang="en-US" altLang="ja-JP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企業などはありません。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6B45DC-F20F-28F6-4752-455C0673DAC3}"/>
              </a:ext>
            </a:extLst>
          </p:cNvPr>
          <p:cNvSpPr/>
          <p:nvPr/>
        </p:nvSpPr>
        <p:spPr>
          <a:xfrm>
            <a:off x="2457973" y="604006"/>
            <a:ext cx="7357145" cy="17463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第</a:t>
            </a:r>
            <a:r>
              <a:rPr kumimoji="1" lang="en-US" altLang="zh-CN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11</a:t>
            </a:r>
            <a:r>
              <a:rPr kumimoji="1" lang="en-US" altLang="ja-JP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1</a:t>
            </a:r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回日本泌尿器科学会総会</a:t>
            </a:r>
            <a:r>
              <a:rPr kumimoji="1" lang="en-US" altLang="zh-CN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COI </a:t>
            </a:r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開示</a:t>
            </a:r>
            <a:b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</a:br>
            <a: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  <a:t>　</a:t>
            </a:r>
            <a:br>
              <a:rPr kumimoji="1" lang="zh-CN" altLang="en-US" sz="2000" b="1" dirty="0">
                <a:solidFill>
                  <a:schemeClr val="bg1"/>
                </a:solidFill>
                <a:ea typeface="HGSｺﾞｼｯｸE" panose="020B0900000000000000" pitchFamily="50" charset="-128"/>
              </a:rPr>
            </a:br>
            <a:r>
              <a:rPr kumimoji="1" lang="zh-CN" altLang="en-US" sz="2000" b="1" i="1" dirty="0">
                <a:solidFill>
                  <a:srgbClr val="FFFF00"/>
                </a:solidFill>
                <a:ea typeface="HGSｺﾞｼｯｸE" panose="020B0900000000000000" pitchFamily="50" charset="-128"/>
              </a:rPr>
              <a:t>発表者名：　○○ ○○</a:t>
            </a:r>
            <a:r>
              <a:rPr kumimoji="1" lang="en-US" altLang="zh-CN" sz="2000" b="1" i="1" dirty="0">
                <a:solidFill>
                  <a:srgbClr val="FFFF00"/>
                </a:solidFill>
                <a:ea typeface="HGSｺﾞｼｯｸE" panose="020B0900000000000000" pitchFamily="50" charset="-128"/>
              </a:rPr>
              <a:t>,  ○○ ○○,  ○○ ○○</a:t>
            </a:r>
            <a:endParaRPr kumimoji="1" lang="en-US" altLang="ja-JP" sz="2000" b="1" i="1" dirty="0">
              <a:solidFill>
                <a:srgbClr val="FFFF00"/>
              </a:solidFill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4665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C97EE25-38D6-2616-DE1D-84D2678704D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4B10C34-AFC0-E925-CFAC-A30E9CCA7C66}"/>
              </a:ext>
            </a:extLst>
          </p:cNvPr>
          <p:cNvSpPr/>
          <p:nvPr/>
        </p:nvSpPr>
        <p:spPr>
          <a:xfrm>
            <a:off x="534098" y="1588315"/>
            <a:ext cx="11123802" cy="32192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発表スライド用</a:t>
            </a:r>
            <a:br>
              <a:rPr kumimoji="1" lang="en-US" altLang="ja-JP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（指定のスライド言語にあわせて作成ください</a:t>
            </a: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2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693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274</Words>
  <Application>Microsoft Office PowerPoint</Application>
  <PresentationFormat>ワイド画面</PresentationFormat>
  <Paragraphs>37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HGSｺﾞｼｯｸE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野上 賢志朗</dc:creator>
  <cp:lastModifiedBy>佐藤 汐音</cp:lastModifiedBy>
  <cp:revision>12</cp:revision>
  <dcterms:created xsi:type="dcterms:W3CDTF">2024-02-07T07:57:12Z</dcterms:created>
  <dcterms:modified xsi:type="dcterms:W3CDTF">2024-03-08T06:19:22Z</dcterms:modified>
</cp:coreProperties>
</file>