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7BA3C-E0AE-47F4-A875-B4030090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1214D0-4BEB-46AC-932D-F3D2CBEBA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B1EB0B-64E2-42C2-9D2E-0B573944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48D19E-2A6C-46FF-80F7-9ABA32FC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049BA-2EA7-4372-8DF1-5627F449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7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FCEDA-873E-4520-A810-F1C7E8E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BF315A-0661-4EFC-80EF-04AE05424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350963-7DFC-4719-95C2-B2867771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A43B3-45DD-4060-8A18-3463D0DC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E36454-8A47-404C-95A9-0B1ABDAD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D9EA32-9A95-45A8-A2B3-EE07E759A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83C2EA-FDEC-49DB-A1EF-AB6C1D5DC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FBB45B-1B63-4DDF-86FE-2295EA8D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12F880-A7B9-430A-A040-3D36FF0E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62B9A2-80D3-4BA0-8163-A7575D55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0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34AE5-83DD-4111-99F2-F75D0AAD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3BF8C-03E6-4A0C-AE96-3A0824F0B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1B157B-68A5-488E-9A6C-A733A9A9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A4D07F-A3C6-4A8A-B1E7-A4084B28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ECBA8-E2E4-4BE1-8EE3-3768A505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0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F14E9-C330-4DE5-98CA-506B7FEA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BB5335-0490-4E6C-BB97-1E34A55DC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E20CF8-4B76-405A-9851-34E7A123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D27531-6030-4F56-8BD4-F9F29C65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EC94C-93C6-4C94-8D1A-8108F794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5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A5D074-7D4E-43D4-BF25-365D6D79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01284C-11D0-43A0-865E-339EA1EC1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E7290-F746-43AF-A2DC-0AE90ADF9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36336-0BB9-4680-BAD5-50B39647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48CB4-96F4-49E6-8D33-BA05B926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14193A-BED0-43DF-8651-A7D1ACA9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6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876A3-E2BD-4AB2-9B86-73E4239F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3E85C7-93EC-4731-BD6F-CDC601AB0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23709D-770F-4C4A-A98B-662DDEBC2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6F9836-2AD0-440A-9218-63A13070D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B68B15-6EA5-4F90-BEA5-96D174FC7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438E34-A912-4757-A39B-707E0DA1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DEB45-40FA-417A-85BD-640659E3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06BB69-9C9C-45BE-9E7E-26181E98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1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9134D-3B25-47FB-B98E-DEF33754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D6949C-3848-4CDD-8F14-A7F9F529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F000F3-AA25-4A67-8096-CD82DB07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6A0F9E-78FB-45EF-A750-9D36C668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0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C4BC77-DB8E-463F-AF48-7A7620AE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0849A-C5A7-4448-B9F5-9D736682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D327C4-F16D-441F-A217-E84BFF5F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43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37BC9-7DD9-41C7-9B57-62185C39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0933-2045-4FE2-A7FD-B260C90F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C98BC6-EE8F-4ECD-AE9C-AECC9E74A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62BAC0-358D-412A-BE42-431D4BC3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D8AC83-8C55-4480-B27B-B9A46CE9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E82B67-36C0-4701-B220-F020D0A8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6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E54C4-BF74-4B84-BF7B-2CC581D1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6970EF-D9E7-47FD-99E6-5D398DD77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8CC46D-D172-4D2A-8E40-D51D8F062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D3B014-138D-439F-A552-4ABBCAE0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CBB8C-EC45-4E5E-99D6-69BCD364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55F23E-24F4-456A-A4D1-B05A2CAE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4CADDA-9EBE-4903-8811-E131F6A9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FF5ACC-9EC0-4C58-AAF5-512FEFA44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F0612-7C71-46B5-86F0-F6FA0BD9D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E066-D1A3-409C-A2DF-8B9BF11699AE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FDBEE-C204-479E-9B3B-A6A59769D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BA84D-83FD-43DE-8BBA-12F3BBF0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49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A103CB0-6674-450F-A8AF-22FD76D29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223" y="4171657"/>
            <a:ext cx="8749553" cy="1275347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関係にある企業などはありません。</a:t>
            </a:r>
            <a:endParaRPr kumimoji="1" lang="ja-JP" altLang="en-US" sz="3600" b="1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FFD34628-B13C-4CC9-810B-1B5F19444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7885"/>
            <a:ext cx="9144000" cy="2607315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kumimoji="1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回日本創傷治癒学会</a:t>
            </a:r>
            <a:br>
              <a:rPr kumimoji="1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5EB01-7FAC-4826-91C6-C6954120610B}"/>
              </a:ext>
            </a:extLst>
          </p:cNvPr>
          <p:cNvSpPr txBox="1"/>
          <p:nvPr/>
        </p:nvSpPr>
        <p:spPr>
          <a:xfrm>
            <a:off x="4468906" y="2653553"/>
            <a:ext cx="3254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0723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第51回日本創傷治癒学会 COI開示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第51回日本創傷治癒学会 COI開示  </dc:title>
  <dc:creator>林 香織</dc:creator>
  <cp:lastModifiedBy>吉村 安寿</cp:lastModifiedBy>
  <cp:revision>2</cp:revision>
  <dcterms:created xsi:type="dcterms:W3CDTF">2021-10-14T07:26:17Z</dcterms:created>
  <dcterms:modified xsi:type="dcterms:W3CDTF">2021-10-14T13:58:01Z</dcterms:modified>
</cp:coreProperties>
</file>