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46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D15D8-5E73-4AF4-AA8B-C5FBDF735DA6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BBC21-AEA4-426F-9884-D518935DD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4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862EC3-1947-4236-AC57-7C1DD0487B6D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72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60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7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6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5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76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05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86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94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63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A6C4-8936-44B1-A9C1-6DB8A3DA66A5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57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115566"/>
            <a:ext cx="8237538" cy="245745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lang="en-US" altLang="ja-JP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22</a:t>
            </a:r>
            <a:r>
              <a:rPr lang="ja-JP" altLang="en-US" sz="3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回日本組織移植学会総会・学術集会</a:t>
            </a:r>
            <a:b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lang="ja-JP" altLang="en-US" sz="4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開示</a:t>
            </a: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br>
              <a:rPr lang="en-US" altLang="ja-JP" sz="2400" b="1" i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筆頭発表者名：　○○　○○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35979" y="3849688"/>
            <a:ext cx="8412485" cy="137951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演題発表に関連し、</a:t>
            </a:r>
            <a:endParaRPr lang="en-US" altLang="ja-JP" sz="28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開示すべき</a:t>
            </a:r>
            <a:r>
              <a:rPr lang="en-US" altLang="ja-JP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 I </a:t>
            </a:r>
            <a:r>
              <a:rPr lang="ja-JP" altLang="en-US" sz="28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関係にある企業などはありません。</a:t>
            </a:r>
            <a:endParaRPr lang="en-US" altLang="ja-JP" b="1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03D5E41-523D-4074-AEC0-99DD02EC4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260374"/>
            <a:ext cx="1136508" cy="384127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67E03E5-42EE-4DB8-8AE5-87983A0BBD9A}"/>
              </a:ext>
            </a:extLst>
          </p:cNvPr>
          <p:cNvSpPr txBox="1"/>
          <p:nvPr/>
        </p:nvSpPr>
        <p:spPr>
          <a:xfrm>
            <a:off x="122238" y="35332"/>
            <a:ext cx="675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様式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－ 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口頭発表時、申告すべき</a:t>
            </a:r>
            <a:r>
              <a:rPr kumimoji="1"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COI</a:t>
            </a:r>
            <a:r>
              <a:rPr kumimoji="1"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状態がない場合</a:t>
            </a:r>
          </a:p>
        </p:txBody>
      </p:sp>
    </p:spTree>
    <p:extLst>
      <p:ext uri="{BB962C8B-B14F-4D97-AF65-F5344CB8AC3E}">
        <p14:creationId xmlns:p14="http://schemas.microsoft.com/office/powerpoint/2010/main" val="96028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Times New Roman</vt:lpstr>
      <vt:lpstr>Office ​​テーマ</vt:lpstr>
      <vt:lpstr>第22回日本組織移植学会総会・学術集会 COI開示　 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2024-07-02T00:40:30Z</dcterms:created>
  <dcterms:modified xsi:type="dcterms:W3CDTF">2024-07-02T00:40:43Z</dcterms:modified>
</cp:coreProperties>
</file>