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84" y="8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0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6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1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6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76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77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48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22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6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39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1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116AC-795D-4965-9C1B-3F6ACEEF7410}" type="datetimeFigureOut">
              <a:rPr kumimoji="1" lang="ja-JP" altLang="en-US" smtClean="0"/>
              <a:t>2021/3/16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52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359696" y="404664"/>
            <a:ext cx="5544616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日本脊椎脊髄病学会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筆頭発表者の</a:t>
            </a:r>
            <a:r>
              <a:rPr lang="en-US" altLang="ja-JP" sz="3600" dirty="0">
                <a:solidFill>
                  <a:schemeClr val="tx1"/>
                </a:solidFill>
              </a:rPr>
              <a:t>COI</a:t>
            </a:r>
            <a:r>
              <a:rPr lang="ja-JP" altLang="en-US" sz="3600" dirty="0">
                <a:solidFill>
                  <a:schemeClr val="tx1"/>
                </a:solidFill>
              </a:rPr>
              <a:t>開示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847528" y="2950096"/>
            <a:ext cx="8568952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solidFill>
                  <a:schemeClr val="tx1"/>
                </a:solidFill>
              </a:rPr>
              <a:t>演題発表に関連し、開示すべき</a:t>
            </a:r>
            <a:r>
              <a:rPr lang="en-US" altLang="ja-JP" sz="3200" dirty="0">
                <a:solidFill>
                  <a:schemeClr val="tx1"/>
                </a:solidFill>
              </a:rPr>
              <a:t>COI</a:t>
            </a:r>
            <a:r>
              <a:rPr lang="ja-JP" altLang="en-US" sz="3200" dirty="0">
                <a:solidFill>
                  <a:schemeClr val="tx1"/>
                </a:solidFill>
              </a:rPr>
              <a:t>関係にある</a:t>
            </a:r>
            <a:endParaRPr lang="en-US" altLang="ja-JP" sz="3200" dirty="0">
              <a:solidFill>
                <a:schemeClr val="tx1"/>
              </a:solidFill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</a:rPr>
              <a:t>企業等はありません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324215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Norifumi Suzuki</dc:creator>
  <cp:lastModifiedBy>藤村 真希子</cp:lastModifiedBy>
  <cp:revision>2</cp:revision>
  <dcterms:created xsi:type="dcterms:W3CDTF">2016-06-03T04:44:27Z</dcterms:created>
  <dcterms:modified xsi:type="dcterms:W3CDTF">2021-03-16T03:09:15Z</dcterms:modified>
</cp:coreProperties>
</file>