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01E7C5-F151-4E0B-BD99-CF9AE9CF4DF7}" v="29" dt="2026-03-11T04:58:39.5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2" autoAdjust="0"/>
    <p:restoredTop sz="94660"/>
  </p:normalViewPr>
  <p:slideViewPr>
    <p:cSldViewPr snapToGrid="0">
      <p:cViewPr>
        <p:scale>
          <a:sx n="75" d="100"/>
          <a:sy n="75" d="100"/>
        </p:scale>
        <p:origin x="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3E23AE-1F00-4AD3-BE9B-F944196A394A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27C81-84C2-4061-A516-3A0C69C44A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726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52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71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3846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169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216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31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47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7350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01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4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314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9E8F94-D805-4705-839A-432901DBF8F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040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DFA3676-19A0-27A2-CCCA-A967E65545BE}"/>
              </a:ext>
            </a:extLst>
          </p:cNvPr>
          <p:cNvSpPr/>
          <p:nvPr/>
        </p:nvSpPr>
        <p:spPr>
          <a:xfrm>
            <a:off x="0" y="0"/>
            <a:ext cx="9144000" cy="1125416"/>
          </a:xfrm>
          <a:prstGeom prst="rect">
            <a:avLst/>
          </a:prstGeom>
          <a:solidFill>
            <a:srgbClr val="FFB7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graphicFrame>
        <p:nvGraphicFramePr>
          <p:cNvPr id="5" name="表 7">
            <a:extLst>
              <a:ext uri="{FF2B5EF4-FFF2-40B4-BE49-F238E27FC236}">
                <a16:creationId xmlns:a16="http://schemas.microsoft.com/office/drawing/2014/main" id="{9A47207D-C219-CCCD-0798-9141514B62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564867"/>
              </p:ext>
            </p:extLst>
          </p:nvPr>
        </p:nvGraphicFramePr>
        <p:xfrm>
          <a:off x="4211515" y="1371601"/>
          <a:ext cx="4712279" cy="615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3540">
                  <a:extLst>
                    <a:ext uri="{9D8B030D-6E8A-4147-A177-3AD203B41FA5}">
                      <a16:colId xmlns:a16="http://schemas.microsoft.com/office/drawing/2014/main" val="3555410851"/>
                    </a:ext>
                  </a:extLst>
                </a:gridCol>
                <a:gridCol w="3078739">
                  <a:extLst>
                    <a:ext uri="{9D8B030D-6E8A-4147-A177-3AD203B41FA5}">
                      <a16:colId xmlns:a16="http://schemas.microsoft.com/office/drawing/2014/main" val="1100614488"/>
                    </a:ext>
                  </a:extLst>
                </a:gridCol>
              </a:tblGrid>
              <a:tr h="6154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送付個口数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／　　　　個口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677280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A9B87B8F-A774-8A3E-CA02-FD9340A4C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339680"/>
              </p:ext>
            </p:extLst>
          </p:nvPr>
        </p:nvGraphicFramePr>
        <p:xfrm>
          <a:off x="263769" y="1987063"/>
          <a:ext cx="8661291" cy="2329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395">
                  <a:extLst>
                    <a:ext uri="{9D8B030D-6E8A-4147-A177-3AD203B41FA5}">
                      <a16:colId xmlns:a16="http://schemas.microsoft.com/office/drawing/2014/main" val="3555410851"/>
                    </a:ext>
                  </a:extLst>
                </a:gridCol>
                <a:gridCol w="6647896">
                  <a:extLst>
                    <a:ext uri="{9D8B030D-6E8A-4147-A177-3AD203B41FA5}">
                      <a16:colId xmlns:a16="http://schemas.microsoft.com/office/drawing/2014/main" val="1100614488"/>
                    </a:ext>
                  </a:extLst>
                </a:gridCol>
              </a:tblGrid>
              <a:tr h="4659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団体名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677280"/>
                  </a:ext>
                </a:extLst>
              </a:tr>
              <a:tr h="4659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ご担当者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/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連絡先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携帯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)</a:t>
                      </a:r>
                      <a:endParaRPr kumimoji="1" lang="ja-JP" altLang="en-US" sz="110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／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9209038"/>
                  </a:ext>
                </a:extLst>
              </a:tr>
              <a:tr h="465993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送付内容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数量もご記載ください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0983973"/>
                  </a:ext>
                </a:extLst>
              </a:tr>
              <a:tr h="465993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046679"/>
                  </a:ext>
                </a:extLst>
              </a:tr>
              <a:tr h="465993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3654082"/>
                  </a:ext>
                </a:extLst>
              </a:tr>
            </a:tbl>
          </a:graphicData>
        </a:graphic>
      </p:graphicFrame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55106A52-8156-9D9F-0F89-2B83FE652D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301626"/>
              </p:ext>
            </p:extLst>
          </p:nvPr>
        </p:nvGraphicFramePr>
        <p:xfrm>
          <a:off x="281862" y="4475284"/>
          <a:ext cx="3718638" cy="1417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8638">
                  <a:extLst>
                    <a:ext uri="{9D8B030D-6E8A-4147-A177-3AD203B41FA5}">
                      <a16:colId xmlns:a16="http://schemas.microsoft.com/office/drawing/2014/main" val="1100614488"/>
                    </a:ext>
                  </a:extLst>
                </a:gridCol>
              </a:tblGrid>
              <a:tr h="1417515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送付先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r>
                        <a:rPr kumimoji="1" lang="ja-JP" altLang="ja-JP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〒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812-0032</a:t>
                      </a:r>
                    </a:p>
                    <a:p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福岡県福岡市博多区石城町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2-1</a:t>
                      </a:r>
                    </a:p>
                    <a:p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福岡国際会議場 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5F 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小会議室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504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zh-CN" sz="1000" b="0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第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55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  <a:cs typeface="+mn-cs"/>
                        </a:rPr>
                        <a:t>回日本脊椎脊髄病学会学術集会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　運営本部宛　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TEL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092-262-4111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677280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95F816E5-03F3-102F-4882-B93890B525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417356"/>
              </p:ext>
            </p:extLst>
          </p:nvPr>
        </p:nvGraphicFramePr>
        <p:xfrm>
          <a:off x="5864469" y="4485050"/>
          <a:ext cx="3007823" cy="772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7823">
                  <a:extLst>
                    <a:ext uri="{9D8B030D-6E8A-4147-A177-3AD203B41FA5}">
                      <a16:colId xmlns:a16="http://schemas.microsoft.com/office/drawing/2014/main" val="1100614488"/>
                    </a:ext>
                  </a:extLst>
                </a:gridCol>
              </a:tblGrid>
              <a:tr h="77275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【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期日指定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】</a:t>
                      </a:r>
                    </a:p>
                    <a:p>
                      <a:pPr algn="ctr"/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4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月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15</a:t>
                      </a:r>
                      <a:r>
                        <a:rPr kumimoji="1" lang="ja-JP" altLang="en-US" sz="1800" b="1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日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水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)AM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着</a:t>
                      </a:r>
                      <a:endParaRPr kumimoji="1" lang="en-US" altLang="ja-JP" sz="1800" b="1" kern="1200" dirty="0">
                        <a:solidFill>
                          <a:srgbClr val="FF0000"/>
                        </a:solidFill>
                        <a:effectLst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677280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BD0D52A-5B9C-2012-5CBE-46789E6EE960}"/>
              </a:ext>
            </a:extLst>
          </p:cNvPr>
          <p:cNvSpPr txBox="1"/>
          <p:nvPr/>
        </p:nvSpPr>
        <p:spPr>
          <a:xfrm>
            <a:off x="227255" y="5982294"/>
            <a:ext cx="4466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必要事項をご記入後、カラーコピーの上、荷物側面の見えやすい場所に貼って送付ください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運営準備室にて、開封の上、搬入設置いたします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終了後、運営準備室にて破棄させていただきます。別途ご指示のある場合はご連絡ください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1E4761C-0DAA-6493-4D2D-AED79E1E6085}"/>
              </a:ext>
            </a:extLst>
          </p:cNvPr>
          <p:cNvSpPr txBox="1"/>
          <p:nvPr/>
        </p:nvSpPr>
        <p:spPr>
          <a:xfrm>
            <a:off x="-372208" y="188983"/>
            <a:ext cx="715986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55</a:t>
            </a:r>
            <a:r>
              <a:rPr lang="ja-JP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回日本脊椎脊髄病学会学術集会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会期：</a:t>
            </a:r>
            <a:r>
              <a:rPr lang="en-US" altLang="ja-JP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2026</a:t>
            </a:r>
            <a:r>
              <a:rPr lang="ja-JP" altLang="en-US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年</a:t>
            </a:r>
            <a:r>
              <a:rPr lang="en-US" altLang="ja-JP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4</a:t>
            </a:r>
            <a:r>
              <a:rPr lang="ja-JP" altLang="en-US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月</a:t>
            </a:r>
            <a:r>
              <a:rPr lang="en-US" altLang="ja-JP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16</a:t>
            </a:r>
            <a:r>
              <a:rPr lang="ja-JP" altLang="en-US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日</a:t>
            </a:r>
            <a:r>
              <a:rPr lang="en-US" altLang="ja-JP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en-US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木</a:t>
            </a:r>
            <a:r>
              <a:rPr lang="en-US" altLang="ja-JP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)</a:t>
            </a:r>
            <a:r>
              <a:rPr lang="ja-JP" altLang="en-US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～</a:t>
            </a:r>
            <a:r>
              <a:rPr lang="en-US" altLang="ja-JP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18</a:t>
            </a:r>
            <a:r>
              <a:rPr lang="ja-JP" altLang="en-US" sz="2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日（金）</a:t>
            </a:r>
            <a:endParaRPr lang="en-US" altLang="ja-JP" sz="21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5D2227B-1D62-458D-9A79-FD70F4228942}"/>
              </a:ext>
            </a:extLst>
          </p:cNvPr>
          <p:cNvSpPr txBox="1"/>
          <p:nvPr/>
        </p:nvSpPr>
        <p:spPr>
          <a:xfrm>
            <a:off x="6268915" y="428606"/>
            <a:ext cx="2530302" cy="300082"/>
          </a:xfrm>
          <a:prstGeom prst="rect">
            <a:avLst/>
          </a:prstGeom>
          <a:noFill/>
          <a:ln w="63500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50" b="1" dirty="0">
                <a:latin typeface="Meiryo UI" panose="020B0604030504040204" pitchFamily="34" charset="-128"/>
                <a:ea typeface="Meiryo UI" panose="020B0604030504040204" pitchFamily="34" charset="-128"/>
              </a:rPr>
              <a:t>関連学会ポスター・チラシ</a:t>
            </a:r>
            <a:endParaRPr lang="en-US" altLang="ja-JP" sz="135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9939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143</Words>
  <Application>Microsoft Office PowerPoint</Application>
  <PresentationFormat>画面に合わせる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阿部 麻由</dc:creator>
  <cp:lastModifiedBy>阿部 麻由</cp:lastModifiedBy>
  <cp:revision>6</cp:revision>
  <dcterms:created xsi:type="dcterms:W3CDTF">2025-02-05T04:15:52Z</dcterms:created>
  <dcterms:modified xsi:type="dcterms:W3CDTF">2026-03-11T04:59:56Z</dcterms:modified>
</cp:coreProperties>
</file>