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201525" cy="686752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0C2D67-41D9-4E70-9784-3CF9542173D2}" v="2" dt="2026-03-27T01:22:17.2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池田 明子" userId="6ab4fe6f-8e76-49f4-b67e-1c7b07625449" providerId="ADAL" clId="{FD4203F6-198C-4A9B-804C-20124EF38A16}"/>
    <pc:docChg chg="custSel modSld">
      <pc:chgData name="池田 明子" userId="6ab4fe6f-8e76-49f4-b67e-1c7b07625449" providerId="ADAL" clId="{FD4203F6-198C-4A9B-804C-20124EF38A16}" dt="2026-03-27T01:22:17.262" v="7" actId="27636"/>
      <pc:docMkLst>
        <pc:docMk/>
      </pc:docMkLst>
      <pc:sldChg chg="modSp mod">
        <pc:chgData name="池田 明子" userId="6ab4fe6f-8e76-49f4-b67e-1c7b07625449" providerId="ADAL" clId="{FD4203F6-198C-4A9B-804C-20124EF38A16}" dt="2026-03-27T01:22:17.262" v="7" actId="27636"/>
        <pc:sldMkLst>
          <pc:docMk/>
          <pc:sldMk cId="0" sldId="256"/>
        </pc:sldMkLst>
        <pc:spChg chg="mod">
          <ac:chgData name="池田 明子" userId="6ab4fe6f-8e76-49f4-b67e-1c7b07625449" providerId="ADAL" clId="{FD4203F6-198C-4A9B-804C-20124EF38A16}" dt="2026-03-27T01:22:17.248" v="6"/>
          <ac:spMkLst>
            <pc:docMk/>
            <pc:sldMk cId="0" sldId="256"/>
            <ac:spMk id="3" creationId="{00000000-0000-0000-0000-000000000000}"/>
          </ac:spMkLst>
        </pc:spChg>
        <pc:spChg chg="mod">
          <ac:chgData name="池田 明子" userId="6ab4fe6f-8e76-49f4-b67e-1c7b07625449" providerId="ADAL" clId="{FD4203F6-198C-4A9B-804C-20124EF38A16}" dt="2026-03-27T01:22:17.262" v="7" actId="27636"/>
          <ac:spMkLst>
            <pc:docMk/>
            <pc:sldMk cId="0" sldId="25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414462" y="541563"/>
            <a:ext cx="9372600" cy="25336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rmAutofit fontScale="97500"/>
          </a:bodyPr>
          <a:lstStyle/>
          <a:p>
            <a:pPr algn="ctr">
              <a:lnSpc>
                <a:spcPct val="96000"/>
              </a:lnSpc>
              <a:spcAft>
                <a:spcPts val="1610"/>
              </a:spcAft>
            </a:pP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900" dirty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th Annual Meeting of the Japanese Society for Spine Surgery and Related Research</a:t>
            </a:r>
          </a:p>
          <a:p>
            <a:pPr algn="ctr">
              <a:lnSpc>
                <a:spcPct val="96000"/>
              </a:lnSpc>
              <a:spcAft>
                <a:spcPts val="1610"/>
              </a:spcAft>
            </a:pP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Disclosure of Conflict of Interest</a:t>
            </a:r>
          </a:p>
          <a:p>
            <a:pPr algn="ctr">
              <a:lnSpc>
                <a:spcPct val="96000"/>
              </a:lnSpc>
              <a:spcAft>
                <a:spcPts val="1610"/>
              </a:spcAft>
            </a:pPr>
            <a:r>
              <a:rPr 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en-US" altLang="ja" sz="2900" i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US" altLang="ja" sz="2900" i="1" dirty="0">
                <a:latin typeface="Arial" panose="020B0604020202020204" pitchFamily="34" charset="0"/>
                <a:cs typeface="Arial" panose="020B0604020202020204" pitchFamily="34" charset="0"/>
              </a:rPr>
              <a:t>author: </a:t>
            </a:r>
            <a:r>
              <a:rPr lang="ja-JP" altLang="en-US" sz="2900" i="1" dirty="0">
                <a:latin typeface="Arial" panose="020B0604020202020204" pitchFamily="34" charset="0"/>
                <a:cs typeface="Arial" panose="020B0604020202020204" pitchFamily="34" charset="0"/>
              </a:rPr>
              <a:t>○○ ○○</a:t>
            </a:r>
            <a:endParaRPr lang="en-US" sz="2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407170" y="3834492"/>
            <a:ext cx="9387185" cy="263149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3600" dirty="0">
                <a:latin typeface="Arial"/>
              </a:rPr>
              <a:t>Matters requiring disclosure of COI with</a:t>
            </a:r>
          </a:p>
          <a:p>
            <a:pPr algn="ctr">
              <a:lnSpc>
                <a:spcPct val="95000"/>
              </a:lnSpc>
            </a:pPr>
            <a:r>
              <a:rPr lang="en-US" sz="3600" dirty="0">
                <a:latin typeface="Arial"/>
              </a:rPr>
              <a:t>regard to our presentation are as follows;</a:t>
            </a:r>
            <a:br>
              <a:rPr lang="en-US" sz="3600" dirty="0">
                <a:latin typeface="Arial"/>
              </a:rPr>
            </a:br>
            <a:endParaRPr lang="en-US" sz="3600" dirty="0">
              <a:latin typeface="Arial"/>
            </a:endParaRPr>
          </a:p>
          <a:p>
            <a:pPr algn="ctr">
              <a:lnSpc>
                <a:spcPct val="95000"/>
              </a:lnSpc>
            </a:pPr>
            <a:r>
              <a:rPr lang="en-US" sz="3600" dirty="0">
                <a:latin typeface="Arial"/>
              </a:rPr>
              <a:t>Research founding </a:t>
            </a:r>
            <a:r>
              <a:rPr lang="en-US" altLang="ja" sz="3600" dirty="0">
                <a:latin typeface="Arial"/>
              </a:rPr>
              <a:t>: </a:t>
            </a:r>
            <a:r>
              <a:rPr lang="ja" altLang="en-US" sz="3600" dirty="0">
                <a:latin typeface="Arial"/>
              </a:rPr>
              <a:t>〇〇 </a:t>
            </a:r>
            <a:r>
              <a:rPr lang="en-US" sz="3600" dirty="0">
                <a:latin typeface="Arial"/>
              </a:rPr>
              <a:t>Pharma </a:t>
            </a:r>
            <a:r>
              <a:rPr lang="en-US" altLang="ja" sz="3600" dirty="0">
                <a:latin typeface="Arial"/>
              </a:rPr>
              <a:t>CO. </a:t>
            </a:r>
            <a:r>
              <a:rPr lang="en-US" sz="3600" dirty="0">
                <a:latin typeface="Arial"/>
              </a:rPr>
              <a:t>Limit.</a:t>
            </a:r>
          </a:p>
          <a:p>
            <a:pPr algn="ctr">
              <a:lnSpc>
                <a:spcPct val="95000"/>
              </a:lnSpc>
            </a:pPr>
            <a:r>
              <a:rPr lang="en-US" sz="3600" dirty="0">
                <a:latin typeface="Arial"/>
              </a:rPr>
              <a:t>Acceptance of Researchers </a:t>
            </a:r>
            <a:r>
              <a:rPr lang="en-US" altLang="ja" sz="3600" dirty="0">
                <a:latin typeface="Arial"/>
              </a:rPr>
              <a:t>: </a:t>
            </a:r>
            <a:r>
              <a:rPr lang="en-US" sz="3600" dirty="0">
                <a:latin typeface="Arial"/>
              </a:rPr>
              <a:t>OO Pharma Inc.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60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榊原 理恵</cp:lastModifiedBy>
  <cp:revision>2</cp:revision>
  <dcterms:modified xsi:type="dcterms:W3CDTF">2026-03-27T05:08:32Z</dcterms:modified>
</cp:coreProperties>
</file>