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201525" cy="686752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134985-AF15-4A84-8A4F-C2AC7A6A5D9E}" v="2" dt="2026-03-27T01:21:53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池田 明子" userId="6ab4fe6f-8e76-49f4-b67e-1c7b07625449" providerId="ADAL" clId="{FD4203F6-198C-4A9B-804C-20124EF38A16}"/>
    <pc:docChg chg="custSel modSld">
      <pc:chgData name="池田 明子" userId="6ab4fe6f-8e76-49f4-b67e-1c7b07625449" providerId="ADAL" clId="{FD4203F6-198C-4A9B-804C-20124EF38A16}" dt="2026-03-27T01:21:53.796" v="7" actId="27636"/>
      <pc:docMkLst>
        <pc:docMk/>
      </pc:docMkLst>
      <pc:sldChg chg="modSp mod">
        <pc:chgData name="池田 明子" userId="6ab4fe6f-8e76-49f4-b67e-1c7b07625449" providerId="ADAL" clId="{FD4203F6-198C-4A9B-804C-20124EF38A16}" dt="2026-03-27T01:21:53.796" v="7" actId="27636"/>
        <pc:sldMkLst>
          <pc:docMk/>
          <pc:sldMk cId="0" sldId="256"/>
        </pc:sldMkLst>
        <pc:spChg chg="mod">
          <ac:chgData name="池田 明子" userId="6ab4fe6f-8e76-49f4-b67e-1c7b07625449" providerId="ADAL" clId="{FD4203F6-198C-4A9B-804C-20124EF38A16}" dt="2026-03-27T01:21:53.780" v="6"/>
          <ac:spMkLst>
            <pc:docMk/>
            <pc:sldMk cId="0" sldId="256"/>
            <ac:spMk id="3" creationId="{00000000-0000-0000-0000-000000000000}"/>
          </ac:spMkLst>
        </pc:spChg>
        <pc:spChg chg="mod">
          <ac:chgData name="池田 明子" userId="6ab4fe6f-8e76-49f4-b67e-1c7b07625449" providerId="ADAL" clId="{FD4203F6-198C-4A9B-804C-20124EF38A16}" dt="2026-03-27T01:21:53.796" v="7" actId="27636"/>
          <ac:spMkLst>
            <pc:docMk/>
            <pc:sldMk cId="0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414462" y="704850"/>
            <a:ext cx="9372600" cy="228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rmAutofit fontScale="97500"/>
          </a:bodyPr>
          <a:lstStyle/>
          <a:p>
            <a:pPr marL="0" marR="0" indent="0" algn="ctr">
              <a:lnSpc>
                <a:spcPct val="96000"/>
              </a:lnSpc>
              <a:spcAft>
                <a:spcPts val="1610"/>
              </a:spcAft>
            </a:pP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900" dirty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 Annual Meeting of the Japanese Society for Spine Surgery and Related Research</a:t>
            </a:r>
          </a:p>
          <a:p>
            <a:pPr marL="0" marR="0" indent="0" algn="ctr">
              <a:lnSpc>
                <a:spcPct val="96000"/>
              </a:lnSpc>
              <a:spcAft>
                <a:spcPts val="1610"/>
              </a:spcAft>
            </a:pP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Disclosure of Conflict of Interest</a:t>
            </a:r>
          </a:p>
          <a:p>
            <a:pPr algn="ctr">
              <a:lnSpc>
                <a:spcPct val="96000"/>
              </a:lnSpc>
            </a:pPr>
            <a:r>
              <a:rPr 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ja" sz="2900" i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of </a:t>
            </a:r>
            <a:r>
              <a:rPr 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ja" sz="2900" i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author:</a:t>
            </a:r>
            <a:r>
              <a:rPr lang="ja" altLang="en-US" sz="2900" i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</a:t>
            </a:r>
            <a:r>
              <a:rPr lang="ja-JP" alt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○○ ○○</a:t>
            </a:r>
            <a:endParaRPr lang="en-US" sz="2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94209" y="4850532"/>
            <a:ext cx="10413107" cy="5847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marL="0" marR="0" indent="0" algn="ctr">
              <a:lnSpc>
                <a:spcPct val="95000"/>
              </a:lnSpc>
            </a:pPr>
            <a:r>
              <a:rPr lang="en-US" sz="4000" dirty="0">
                <a:latin typeface="Arial"/>
              </a:rPr>
              <a:t>I have no COI with regard to our presentation.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38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榊原 理恵</cp:lastModifiedBy>
  <cp:revision>3</cp:revision>
  <dcterms:modified xsi:type="dcterms:W3CDTF">2026-03-27T05:08:39Z</dcterms:modified>
</cp:coreProperties>
</file>