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25201563" cy="7205663"/>
  <p:notesSz cx="6858000" cy="9144000"/>
  <p:defaultTextStyle>
    <a:defPPr>
      <a:defRPr lang="ja-JP"/>
    </a:defPPr>
    <a:lvl1pPr marL="0" algn="l" defTabSz="925876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1pPr>
    <a:lvl2pPr marL="925876" algn="l" defTabSz="925876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2pPr>
    <a:lvl3pPr marL="1851751" algn="l" defTabSz="925876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3pPr>
    <a:lvl4pPr marL="2777627" algn="l" defTabSz="925876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4pPr>
    <a:lvl5pPr marL="3703503" algn="l" defTabSz="925876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5pPr>
    <a:lvl6pPr marL="4629379" algn="l" defTabSz="925876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6pPr>
    <a:lvl7pPr marL="5555254" algn="l" defTabSz="925876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7pPr>
    <a:lvl8pPr marL="6481130" algn="l" defTabSz="925876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8pPr>
    <a:lvl9pPr marL="7407006" algn="l" defTabSz="925876" rtl="0" eaLnBrk="1" latinLnBrk="0" hangingPunct="1">
      <a:defRPr kumimoji="1" sz="36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6" d="100"/>
          <a:sy n="76" d="100"/>
        </p:scale>
        <p:origin x="-96" y="-1352"/>
      </p:cViewPr>
      <p:guideLst>
        <p:guide orient="horz" pos="2270"/>
        <p:guide pos="793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890117" y="2238426"/>
            <a:ext cx="21421329" cy="1544547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3780235" y="4083209"/>
            <a:ext cx="17641094" cy="1841447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9258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85175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7776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370350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46293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55552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64811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74070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6892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24062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0359375" y="303572"/>
            <a:ext cx="15624095" cy="6460078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73965" y="303572"/>
            <a:ext cx="46465382" cy="6460078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519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8957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90750" y="4630306"/>
            <a:ext cx="21421329" cy="1431125"/>
          </a:xfrm>
        </p:spPr>
        <p:txBody>
          <a:bodyPr anchor="t"/>
          <a:lstStyle>
            <a:lvl1pPr algn="l">
              <a:defRPr sz="81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990750" y="3054068"/>
            <a:ext cx="21421329" cy="1576238"/>
          </a:xfrm>
        </p:spPr>
        <p:txBody>
          <a:bodyPr anchor="b"/>
          <a:lstStyle>
            <a:lvl1pPr marL="0" indent="0">
              <a:buNone/>
              <a:defRPr sz="4100">
                <a:solidFill>
                  <a:schemeClr val="tx1">
                    <a:tint val="75000"/>
                  </a:schemeClr>
                </a:solidFill>
              </a:defRPr>
            </a:lvl1pPr>
            <a:lvl2pPr marL="925876" indent="0">
              <a:buNone/>
              <a:defRPr sz="3600">
                <a:solidFill>
                  <a:schemeClr val="tx1">
                    <a:tint val="75000"/>
                  </a:schemeClr>
                </a:solidFill>
              </a:defRPr>
            </a:lvl2pPr>
            <a:lvl3pPr marL="1851751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3pPr>
            <a:lvl4pPr marL="2777627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4pPr>
            <a:lvl5pPr marL="3703503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5pPr>
            <a:lvl6pPr marL="4629379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6pPr>
            <a:lvl7pPr marL="5555254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7pPr>
            <a:lvl8pPr marL="648113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8pPr>
            <a:lvl9pPr marL="7407006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609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73967" y="1766389"/>
            <a:ext cx="31042552" cy="4997261"/>
          </a:xfrm>
        </p:spPr>
        <p:txBody>
          <a:bodyPr/>
          <a:lstStyle>
            <a:lvl1pPr>
              <a:defRPr sz="5700"/>
            </a:lvl1pPr>
            <a:lvl2pPr>
              <a:defRPr sz="49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936543" y="1766389"/>
            <a:ext cx="31046926" cy="4997261"/>
          </a:xfrm>
        </p:spPr>
        <p:txBody>
          <a:bodyPr/>
          <a:lstStyle>
            <a:lvl1pPr>
              <a:defRPr sz="5700"/>
            </a:lvl1pPr>
            <a:lvl2pPr>
              <a:defRPr sz="4900"/>
            </a:lvl2pPr>
            <a:lvl3pPr>
              <a:defRPr sz="4100"/>
            </a:lvl3pPr>
            <a:lvl4pPr>
              <a:defRPr sz="3600"/>
            </a:lvl4pPr>
            <a:lvl5pPr>
              <a:defRPr sz="3600"/>
            </a:lvl5pPr>
            <a:lvl6pPr>
              <a:defRPr sz="3600"/>
            </a:lvl6pPr>
            <a:lvl7pPr>
              <a:defRPr sz="3600"/>
            </a:lvl7pPr>
            <a:lvl8pPr>
              <a:defRPr sz="3600"/>
            </a:lvl8pPr>
            <a:lvl9pPr>
              <a:defRPr sz="3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1258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60078" y="288561"/>
            <a:ext cx="22681407" cy="1200944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60078" y="1612935"/>
            <a:ext cx="11135067" cy="672194"/>
          </a:xfrm>
        </p:spPr>
        <p:txBody>
          <a:bodyPr anchor="b"/>
          <a:lstStyle>
            <a:lvl1pPr marL="0" indent="0">
              <a:buNone/>
              <a:defRPr sz="4900" b="1"/>
            </a:lvl1pPr>
            <a:lvl2pPr marL="925876" indent="0">
              <a:buNone/>
              <a:defRPr sz="4100" b="1"/>
            </a:lvl2pPr>
            <a:lvl3pPr marL="1851751" indent="0">
              <a:buNone/>
              <a:defRPr sz="3600" b="1"/>
            </a:lvl3pPr>
            <a:lvl4pPr marL="2777627" indent="0">
              <a:buNone/>
              <a:defRPr sz="3200" b="1"/>
            </a:lvl4pPr>
            <a:lvl5pPr marL="3703503" indent="0">
              <a:buNone/>
              <a:defRPr sz="3200" b="1"/>
            </a:lvl5pPr>
            <a:lvl6pPr marL="4629379" indent="0">
              <a:buNone/>
              <a:defRPr sz="3200" b="1"/>
            </a:lvl6pPr>
            <a:lvl7pPr marL="5555254" indent="0">
              <a:buNone/>
              <a:defRPr sz="3200" b="1"/>
            </a:lvl7pPr>
            <a:lvl8pPr marL="6481130" indent="0">
              <a:buNone/>
              <a:defRPr sz="3200" b="1"/>
            </a:lvl8pPr>
            <a:lvl9pPr marL="7407006" indent="0">
              <a:buNone/>
              <a:defRPr sz="3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1260078" y="2285129"/>
            <a:ext cx="11135067" cy="4151597"/>
          </a:xfrm>
        </p:spPr>
        <p:txBody>
          <a:bodyPr/>
          <a:lstStyle>
            <a:lvl1pPr>
              <a:defRPr sz="4900"/>
            </a:lvl1pPr>
            <a:lvl2pPr>
              <a:defRPr sz="41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12802045" y="1612935"/>
            <a:ext cx="11139441" cy="672194"/>
          </a:xfrm>
        </p:spPr>
        <p:txBody>
          <a:bodyPr anchor="b"/>
          <a:lstStyle>
            <a:lvl1pPr marL="0" indent="0">
              <a:buNone/>
              <a:defRPr sz="4900" b="1"/>
            </a:lvl1pPr>
            <a:lvl2pPr marL="925876" indent="0">
              <a:buNone/>
              <a:defRPr sz="4100" b="1"/>
            </a:lvl2pPr>
            <a:lvl3pPr marL="1851751" indent="0">
              <a:buNone/>
              <a:defRPr sz="3600" b="1"/>
            </a:lvl3pPr>
            <a:lvl4pPr marL="2777627" indent="0">
              <a:buNone/>
              <a:defRPr sz="3200" b="1"/>
            </a:lvl4pPr>
            <a:lvl5pPr marL="3703503" indent="0">
              <a:buNone/>
              <a:defRPr sz="3200" b="1"/>
            </a:lvl5pPr>
            <a:lvl6pPr marL="4629379" indent="0">
              <a:buNone/>
              <a:defRPr sz="3200" b="1"/>
            </a:lvl6pPr>
            <a:lvl7pPr marL="5555254" indent="0">
              <a:buNone/>
              <a:defRPr sz="3200" b="1"/>
            </a:lvl7pPr>
            <a:lvl8pPr marL="6481130" indent="0">
              <a:buNone/>
              <a:defRPr sz="3200" b="1"/>
            </a:lvl8pPr>
            <a:lvl9pPr marL="7407006" indent="0">
              <a:buNone/>
              <a:defRPr sz="3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12802045" y="2285129"/>
            <a:ext cx="11139441" cy="4151597"/>
          </a:xfrm>
        </p:spPr>
        <p:txBody>
          <a:bodyPr/>
          <a:lstStyle>
            <a:lvl1pPr>
              <a:defRPr sz="4900"/>
            </a:lvl1pPr>
            <a:lvl2pPr>
              <a:defRPr sz="4100"/>
            </a:lvl2pPr>
            <a:lvl3pPr>
              <a:defRPr sz="36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43429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3135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4105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260079" y="286892"/>
            <a:ext cx="8291141" cy="1220960"/>
          </a:xfrm>
        </p:spPr>
        <p:txBody>
          <a:bodyPr anchor="b"/>
          <a:lstStyle>
            <a:lvl1pPr algn="l">
              <a:defRPr sz="4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9853111" y="286893"/>
            <a:ext cx="14088374" cy="6149834"/>
          </a:xfrm>
        </p:spPr>
        <p:txBody>
          <a:bodyPr/>
          <a:lstStyle>
            <a:lvl1pPr>
              <a:defRPr sz="6500"/>
            </a:lvl1pPr>
            <a:lvl2pPr>
              <a:defRPr sz="5700"/>
            </a:lvl2pPr>
            <a:lvl3pPr>
              <a:defRPr sz="4900"/>
            </a:lvl3pPr>
            <a:lvl4pPr>
              <a:defRPr sz="4100"/>
            </a:lvl4pPr>
            <a:lvl5pPr>
              <a:defRPr sz="4100"/>
            </a:lvl5pPr>
            <a:lvl6pPr>
              <a:defRPr sz="4100"/>
            </a:lvl6pPr>
            <a:lvl7pPr>
              <a:defRPr sz="4100"/>
            </a:lvl7pPr>
            <a:lvl8pPr>
              <a:defRPr sz="4100"/>
            </a:lvl8pPr>
            <a:lvl9pPr>
              <a:defRPr sz="41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260079" y="1507852"/>
            <a:ext cx="8291141" cy="4928874"/>
          </a:xfrm>
        </p:spPr>
        <p:txBody>
          <a:bodyPr/>
          <a:lstStyle>
            <a:lvl1pPr marL="0" indent="0">
              <a:buNone/>
              <a:defRPr sz="2800"/>
            </a:lvl1pPr>
            <a:lvl2pPr marL="925876" indent="0">
              <a:buNone/>
              <a:defRPr sz="2400"/>
            </a:lvl2pPr>
            <a:lvl3pPr marL="1851751" indent="0">
              <a:buNone/>
              <a:defRPr sz="2000"/>
            </a:lvl3pPr>
            <a:lvl4pPr marL="2777627" indent="0">
              <a:buNone/>
              <a:defRPr sz="1800"/>
            </a:lvl4pPr>
            <a:lvl5pPr marL="3703503" indent="0">
              <a:buNone/>
              <a:defRPr sz="1800"/>
            </a:lvl5pPr>
            <a:lvl6pPr marL="4629379" indent="0">
              <a:buNone/>
              <a:defRPr sz="1800"/>
            </a:lvl6pPr>
            <a:lvl7pPr marL="5555254" indent="0">
              <a:buNone/>
              <a:defRPr sz="1800"/>
            </a:lvl7pPr>
            <a:lvl8pPr marL="6481130" indent="0">
              <a:buNone/>
              <a:defRPr sz="1800"/>
            </a:lvl8pPr>
            <a:lvl9pPr marL="7407006" indent="0">
              <a:buNone/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398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39683" y="5043964"/>
            <a:ext cx="15120938" cy="595469"/>
          </a:xfrm>
        </p:spPr>
        <p:txBody>
          <a:bodyPr anchor="b"/>
          <a:lstStyle>
            <a:lvl1pPr algn="l">
              <a:defRPr sz="41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4939683" y="643839"/>
            <a:ext cx="15120938" cy="4323398"/>
          </a:xfrm>
        </p:spPr>
        <p:txBody>
          <a:bodyPr/>
          <a:lstStyle>
            <a:lvl1pPr marL="0" indent="0">
              <a:buNone/>
              <a:defRPr sz="6500"/>
            </a:lvl1pPr>
            <a:lvl2pPr marL="925876" indent="0">
              <a:buNone/>
              <a:defRPr sz="5700"/>
            </a:lvl2pPr>
            <a:lvl3pPr marL="1851751" indent="0">
              <a:buNone/>
              <a:defRPr sz="4900"/>
            </a:lvl3pPr>
            <a:lvl4pPr marL="2777627" indent="0">
              <a:buNone/>
              <a:defRPr sz="4100"/>
            </a:lvl4pPr>
            <a:lvl5pPr marL="3703503" indent="0">
              <a:buNone/>
              <a:defRPr sz="4100"/>
            </a:lvl5pPr>
            <a:lvl6pPr marL="4629379" indent="0">
              <a:buNone/>
              <a:defRPr sz="4100"/>
            </a:lvl6pPr>
            <a:lvl7pPr marL="5555254" indent="0">
              <a:buNone/>
              <a:defRPr sz="4100"/>
            </a:lvl7pPr>
            <a:lvl8pPr marL="6481130" indent="0">
              <a:buNone/>
              <a:defRPr sz="4100"/>
            </a:lvl8pPr>
            <a:lvl9pPr marL="7407006" indent="0">
              <a:buNone/>
              <a:defRPr sz="41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939683" y="5639433"/>
            <a:ext cx="15120938" cy="845664"/>
          </a:xfrm>
        </p:spPr>
        <p:txBody>
          <a:bodyPr/>
          <a:lstStyle>
            <a:lvl1pPr marL="0" indent="0">
              <a:buNone/>
              <a:defRPr sz="2800"/>
            </a:lvl1pPr>
            <a:lvl2pPr marL="925876" indent="0">
              <a:buNone/>
              <a:defRPr sz="2400"/>
            </a:lvl2pPr>
            <a:lvl3pPr marL="1851751" indent="0">
              <a:buNone/>
              <a:defRPr sz="2000"/>
            </a:lvl3pPr>
            <a:lvl4pPr marL="2777627" indent="0">
              <a:buNone/>
              <a:defRPr sz="1800"/>
            </a:lvl4pPr>
            <a:lvl5pPr marL="3703503" indent="0">
              <a:buNone/>
              <a:defRPr sz="1800"/>
            </a:lvl5pPr>
            <a:lvl6pPr marL="4629379" indent="0">
              <a:buNone/>
              <a:defRPr sz="1800"/>
            </a:lvl6pPr>
            <a:lvl7pPr marL="5555254" indent="0">
              <a:buNone/>
              <a:defRPr sz="1800"/>
            </a:lvl7pPr>
            <a:lvl8pPr marL="6481130" indent="0">
              <a:buNone/>
              <a:defRPr sz="1800"/>
            </a:lvl8pPr>
            <a:lvl9pPr marL="7407006" indent="0">
              <a:buNone/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0265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1260078" y="288561"/>
            <a:ext cx="22681407" cy="1200944"/>
          </a:xfrm>
          <a:prstGeom prst="rect">
            <a:avLst/>
          </a:prstGeom>
        </p:spPr>
        <p:txBody>
          <a:bodyPr vert="horz" lIns="185175" tIns="92588" rIns="185175" bIns="92588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1260078" y="1681322"/>
            <a:ext cx="22681407" cy="4755405"/>
          </a:xfrm>
          <a:prstGeom prst="rect">
            <a:avLst/>
          </a:prstGeom>
        </p:spPr>
        <p:txBody>
          <a:bodyPr vert="horz" lIns="185175" tIns="92588" rIns="185175" bIns="92588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1260078" y="6678583"/>
            <a:ext cx="5880365" cy="383635"/>
          </a:xfrm>
          <a:prstGeom prst="rect">
            <a:avLst/>
          </a:prstGeom>
        </p:spPr>
        <p:txBody>
          <a:bodyPr vert="horz" lIns="185175" tIns="92588" rIns="185175" bIns="92588" rtlCol="0" anchor="ctr"/>
          <a:lstStyle>
            <a:lvl1pPr algn="l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946723-EE23-3645-9AFB-EEC7AA0EC0BD}" type="datetimeFigureOut">
              <a:rPr kumimoji="1" lang="ja-JP" altLang="en-US" smtClean="0"/>
              <a:t>14/06/10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8610534" y="6678583"/>
            <a:ext cx="7980495" cy="383635"/>
          </a:xfrm>
          <a:prstGeom prst="rect">
            <a:avLst/>
          </a:prstGeom>
        </p:spPr>
        <p:txBody>
          <a:bodyPr vert="horz" lIns="185175" tIns="92588" rIns="185175" bIns="92588" rtlCol="0" anchor="ctr"/>
          <a:lstStyle>
            <a:lvl1pPr algn="ct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18061120" y="6678583"/>
            <a:ext cx="5880365" cy="383635"/>
          </a:xfrm>
          <a:prstGeom prst="rect">
            <a:avLst/>
          </a:prstGeom>
        </p:spPr>
        <p:txBody>
          <a:bodyPr vert="horz" lIns="185175" tIns="92588" rIns="185175" bIns="92588" rtlCol="0" anchor="ctr"/>
          <a:lstStyle>
            <a:lvl1pPr algn="r">
              <a:defRPr sz="2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99A564-BFF4-334B-9230-9C85C0B8B82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62590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25876" rtl="0" eaLnBrk="1" latinLnBrk="0" hangingPunct="1">
        <a:spcBef>
          <a:spcPct val="0"/>
        </a:spcBef>
        <a:buNone/>
        <a:defRPr kumimoji="1" sz="8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94407" indent="-694407" algn="l" defTabSz="925876" rtl="0" eaLnBrk="1" latinLnBrk="0" hangingPunct="1">
        <a:spcBef>
          <a:spcPct val="20000"/>
        </a:spcBef>
        <a:buFont typeface="Arial"/>
        <a:buChar char="•"/>
        <a:defRPr kumimoji="1" sz="6500" kern="1200">
          <a:solidFill>
            <a:schemeClr val="tx1"/>
          </a:solidFill>
          <a:latin typeface="+mn-lt"/>
          <a:ea typeface="+mn-ea"/>
          <a:cs typeface="+mn-cs"/>
        </a:defRPr>
      </a:lvl1pPr>
      <a:lvl2pPr marL="1504548" indent="-578672" algn="l" defTabSz="925876" rtl="0" eaLnBrk="1" latinLnBrk="0" hangingPunct="1">
        <a:spcBef>
          <a:spcPct val="20000"/>
        </a:spcBef>
        <a:buFont typeface="Arial"/>
        <a:buChar char="–"/>
        <a:defRPr kumimoji="1" sz="5700" kern="1200">
          <a:solidFill>
            <a:schemeClr val="tx1"/>
          </a:solidFill>
          <a:latin typeface="+mn-lt"/>
          <a:ea typeface="+mn-ea"/>
          <a:cs typeface="+mn-cs"/>
        </a:defRPr>
      </a:lvl2pPr>
      <a:lvl3pPr marL="2314689" indent="-462938" algn="l" defTabSz="925876" rtl="0" eaLnBrk="1" latinLnBrk="0" hangingPunct="1">
        <a:spcBef>
          <a:spcPct val="20000"/>
        </a:spcBef>
        <a:buFont typeface="Arial"/>
        <a:buChar char="•"/>
        <a:defRPr kumimoji="1"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240565" indent="-462938" algn="l" defTabSz="925876" rtl="0" eaLnBrk="1" latinLnBrk="0" hangingPunct="1">
        <a:spcBef>
          <a:spcPct val="20000"/>
        </a:spcBef>
        <a:buFont typeface="Arial"/>
        <a:buChar char="–"/>
        <a:defRPr kumimoji="1" sz="4100" kern="1200">
          <a:solidFill>
            <a:schemeClr val="tx1"/>
          </a:solidFill>
          <a:latin typeface="+mn-lt"/>
          <a:ea typeface="+mn-ea"/>
          <a:cs typeface="+mn-cs"/>
        </a:defRPr>
      </a:lvl4pPr>
      <a:lvl5pPr marL="4166441" indent="-462938" algn="l" defTabSz="925876" rtl="0" eaLnBrk="1" latinLnBrk="0" hangingPunct="1">
        <a:spcBef>
          <a:spcPct val="20000"/>
        </a:spcBef>
        <a:buFont typeface="Arial"/>
        <a:buChar char="»"/>
        <a:defRPr kumimoji="1" sz="4100" kern="1200">
          <a:solidFill>
            <a:schemeClr val="tx1"/>
          </a:solidFill>
          <a:latin typeface="+mn-lt"/>
          <a:ea typeface="+mn-ea"/>
          <a:cs typeface="+mn-cs"/>
        </a:defRPr>
      </a:lvl5pPr>
      <a:lvl6pPr marL="5092316" indent="-462938" algn="l" defTabSz="925876" rtl="0" eaLnBrk="1" latinLnBrk="0" hangingPunct="1">
        <a:spcBef>
          <a:spcPct val="20000"/>
        </a:spcBef>
        <a:buFont typeface="Arial"/>
        <a:buChar char="•"/>
        <a:defRPr kumimoji="1" sz="4100" kern="1200">
          <a:solidFill>
            <a:schemeClr val="tx1"/>
          </a:solidFill>
          <a:latin typeface="+mn-lt"/>
          <a:ea typeface="+mn-ea"/>
          <a:cs typeface="+mn-cs"/>
        </a:defRPr>
      </a:lvl6pPr>
      <a:lvl7pPr marL="6018192" indent="-462938" algn="l" defTabSz="925876" rtl="0" eaLnBrk="1" latinLnBrk="0" hangingPunct="1">
        <a:spcBef>
          <a:spcPct val="20000"/>
        </a:spcBef>
        <a:buFont typeface="Arial"/>
        <a:buChar char="•"/>
        <a:defRPr kumimoji="1" sz="4100" kern="1200">
          <a:solidFill>
            <a:schemeClr val="tx1"/>
          </a:solidFill>
          <a:latin typeface="+mn-lt"/>
          <a:ea typeface="+mn-ea"/>
          <a:cs typeface="+mn-cs"/>
        </a:defRPr>
      </a:lvl7pPr>
      <a:lvl8pPr marL="6944068" indent="-462938" algn="l" defTabSz="925876" rtl="0" eaLnBrk="1" latinLnBrk="0" hangingPunct="1">
        <a:spcBef>
          <a:spcPct val="20000"/>
        </a:spcBef>
        <a:buFont typeface="Arial"/>
        <a:buChar char="•"/>
        <a:defRPr kumimoji="1" sz="4100" kern="1200">
          <a:solidFill>
            <a:schemeClr val="tx1"/>
          </a:solidFill>
          <a:latin typeface="+mn-lt"/>
          <a:ea typeface="+mn-ea"/>
          <a:cs typeface="+mn-cs"/>
        </a:defRPr>
      </a:lvl8pPr>
      <a:lvl9pPr marL="7869944" indent="-462938" algn="l" defTabSz="925876" rtl="0" eaLnBrk="1" latinLnBrk="0" hangingPunct="1">
        <a:spcBef>
          <a:spcPct val="20000"/>
        </a:spcBef>
        <a:buFont typeface="Arial"/>
        <a:buChar char="•"/>
        <a:defRPr kumimoji="1" sz="4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25876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25876" algn="l" defTabSz="925876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51751" algn="l" defTabSz="925876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77627" algn="l" defTabSz="925876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703503" algn="l" defTabSz="925876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629379" algn="l" defTabSz="925876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555254" algn="l" defTabSz="925876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481130" algn="l" defTabSz="925876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407006" algn="l" defTabSz="925876" rtl="0" eaLnBrk="1" latinLnBrk="0" hangingPunct="1">
        <a:defRPr kumimoji="1"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87944335"/>
      </p:ext>
    </p:extLst>
  </p:cSld>
  <p:clrMapOvr>
    <a:masterClrMapping/>
  </p:clrMapOvr>
</p:sld>
</file>

<file path=ppt/theme/theme1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Macintosh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ホワイト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ポスタータイトル部分</dc:title>
  <dc:subject/>
  <dc:creator>prelude</dc:creator>
  <cp:keywords/>
  <dc:description/>
  <cp:lastModifiedBy>mu</cp:lastModifiedBy>
  <cp:revision>2</cp:revision>
  <dcterms:created xsi:type="dcterms:W3CDTF">2014-06-10T09:27:55Z</dcterms:created>
  <dcterms:modified xsi:type="dcterms:W3CDTF">2014-06-10T09:31:25Z</dcterms:modified>
  <cp:category/>
</cp:coreProperties>
</file>