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5638" cy="50411063"/>
  <p:notesSz cx="6858000" cy="9144000"/>
  <p:defaultTextStyle>
    <a:defPPr>
      <a:defRPr lang="ja-JP"/>
    </a:defPPr>
    <a:lvl1pPr marL="0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1pPr>
    <a:lvl2pPr marL="2366076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2pPr>
    <a:lvl3pPr marL="4732150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3pPr>
    <a:lvl4pPr marL="7098226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4pPr>
    <a:lvl5pPr marL="9464302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5pPr>
    <a:lvl6pPr marL="11830378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6pPr>
    <a:lvl7pPr marL="14196452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7pPr>
    <a:lvl8pPr marL="16562528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8pPr>
    <a:lvl9pPr marL="18928604" algn="l" defTabSz="2366076" rtl="0" eaLnBrk="1" latinLnBrk="0" hangingPunct="1">
      <a:defRPr kumimoji="1" sz="9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" d="100"/>
          <a:sy n="18" d="100"/>
        </p:scale>
        <p:origin x="-4296" y="-216"/>
      </p:cViewPr>
      <p:guideLst>
        <p:guide orient="horz" pos="15881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51C2E-A994-6B49-9FB5-3059D9DA476B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2B644-3B26-7045-9397-2E9BC82D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40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1pPr>
    <a:lvl2pPr marL="1168375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2pPr>
    <a:lvl3pPr marL="2336749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3pPr>
    <a:lvl4pPr marL="3505124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4pPr>
    <a:lvl5pPr marL="4673498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5pPr>
    <a:lvl6pPr marL="5841873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6pPr>
    <a:lvl7pPr marL="7010248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7pPr>
    <a:lvl8pPr marL="8178622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8pPr>
    <a:lvl9pPr marL="9346997" algn="l" defTabSz="1168375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30423" y="15660108"/>
            <a:ext cx="27544793" cy="1080570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860847" y="28566272"/>
            <a:ext cx="22683946" cy="128828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89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40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755019" y="2123800"/>
            <a:ext cx="20090372" cy="451949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467027" y="2123800"/>
            <a:ext cx="59747895" cy="451949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1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5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59823" y="32393782"/>
            <a:ext cx="27544793" cy="10012199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59823" y="21366363"/>
            <a:ext cx="27544793" cy="11027415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366076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2pPr>
            <a:lvl3pPr marL="473215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3pPr>
            <a:lvl4pPr marL="7098226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302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37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452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52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604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09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467029" y="12357721"/>
            <a:ext cx="39916322" cy="34961008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4923443" y="12357721"/>
            <a:ext cx="39921946" cy="34961008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5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20282" y="2018783"/>
            <a:ext cx="29165075" cy="840184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620282" y="11284148"/>
            <a:ext cx="14318118" cy="4702692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66076" indent="0">
              <a:buNone/>
              <a:defRPr sz="10500" b="1"/>
            </a:lvl2pPr>
            <a:lvl3pPr marL="4732150" indent="0">
              <a:buNone/>
              <a:defRPr sz="9200" b="1"/>
            </a:lvl3pPr>
            <a:lvl4pPr marL="7098226" indent="0">
              <a:buNone/>
              <a:defRPr sz="8200" b="1"/>
            </a:lvl4pPr>
            <a:lvl5pPr marL="9464302" indent="0">
              <a:buNone/>
              <a:defRPr sz="8200" b="1"/>
            </a:lvl5pPr>
            <a:lvl6pPr marL="11830378" indent="0">
              <a:buNone/>
              <a:defRPr sz="8200" b="1"/>
            </a:lvl6pPr>
            <a:lvl7pPr marL="14196452" indent="0">
              <a:buNone/>
              <a:defRPr sz="8200" b="1"/>
            </a:lvl7pPr>
            <a:lvl8pPr marL="16562528" indent="0">
              <a:buNone/>
              <a:defRPr sz="8200" b="1"/>
            </a:lvl8pPr>
            <a:lvl9pPr marL="18928604" indent="0">
              <a:buNone/>
              <a:defRPr sz="8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620282" y="15986843"/>
            <a:ext cx="14318118" cy="29044714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6461616" y="11284148"/>
            <a:ext cx="14323742" cy="4702692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66076" indent="0">
              <a:buNone/>
              <a:defRPr sz="10500" b="1"/>
            </a:lvl2pPr>
            <a:lvl3pPr marL="4732150" indent="0">
              <a:buNone/>
              <a:defRPr sz="9200" b="1"/>
            </a:lvl3pPr>
            <a:lvl4pPr marL="7098226" indent="0">
              <a:buNone/>
              <a:defRPr sz="8200" b="1"/>
            </a:lvl4pPr>
            <a:lvl5pPr marL="9464302" indent="0">
              <a:buNone/>
              <a:defRPr sz="8200" b="1"/>
            </a:lvl5pPr>
            <a:lvl6pPr marL="11830378" indent="0">
              <a:buNone/>
              <a:defRPr sz="8200" b="1"/>
            </a:lvl6pPr>
            <a:lvl7pPr marL="14196452" indent="0">
              <a:buNone/>
              <a:defRPr sz="8200" b="1"/>
            </a:lvl7pPr>
            <a:lvl8pPr marL="16562528" indent="0">
              <a:buNone/>
              <a:defRPr sz="8200" b="1"/>
            </a:lvl8pPr>
            <a:lvl9pPr marL="18928604" indent="0">
              <a:buNone/>
              <a:defRPr sz="8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6461616" y="15986843"/>
            <a:ext cx="14323742" cy="29044714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34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41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20284" y="2007106"/>
            <a:ext cx="10661232" cy="8541878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669704" y="2007113"/>
            <a:ext cx="18115652" cy="43024447"/>
          </a:xfrm>
        </p:spPr>
        <p:txBody>
          <a:bodyPr/>
          <a:lstStyle>
            <a:lvl1pPr>
              <a:defRPr sz="16600"/>
            </a:lvl1pPr>
            <a:lvl2pPr>
              <a:defRPr sz="14600"/>
            </a:lvl2pPr>
            <a:lvl3pPr>
              <a:defRPr sz="125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620284" y="10548984"/>
            <a:ext cx="10661232" cy="34482570"/>
          </a:xfrm>
        </p:spPr>
        <p:txBody>
          <a:bodyPr/>
          <a:lstStyle>
            <a:lvl1pPr marL="0" indent="0">
              <a:buNone/>
              <a:defRPr sz="7200"/>
            </a:lvl1pPr>
            <a:lvl2pPr marL="2366076" indent="0">
              <a:buNone/>
              <a:defRPr sz="6100"/>
            </a:lvl2pPr>
            <a:lvl3pPr marL="4732150" indent="0">
              <a:buNone/>
              <a:defRPr sz="5100"/>
            </a:lvl3pPr>
            <a:lvl4pPr marL="7098226" indent="0">
              <a:buNone/>
              <a:defRPr sz="4600"/>
            </a:lvl4pPr>
            <a:lvl5pPr marL="9464302" indent="0">
              <a:buNone/>
              <a:defRPr sz="4600"/>
            </a:lvl5pPr>
            <a:lvl6pPr marL="11830378" indent="0">
              <a:buNone/>
              <a:defRPr sz="4600"/>
            </a:lvl6pPr>
            <a:lvl7pPr marL="14196452" indent="0">
              <a:buNone/>
              <a:defRPr sz="4600"/>
            </a:lvl7pPr>
            <a:lvl8pPr marL="16562528" indent="0">
              <a:buNone/>
              <a:defRPr sz="4600"/>
            </a:lvl8pPr>
            <a:lvl9pPr marL="18928604" indent="0">
              <a:buNone/>
              <a:defRPr sz="4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9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51732" y="35287747"/>
            <a:ext cx="19443383" cy="4165921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351732" y="4504320"/>
            <a:ext cx="19443383" cy="30246639"/>
          </a:xfrm>
        </p:spPr>
        <p:txBody>
          <a:bodyPr/>
          <a:lstStyle>
            <a:lvl1pPr marL="0" indent="0">
              <a:buNone/>
              <a:defRPr sz="16600"/>
            </a:lvl1pPr>
            <a:lvl2pPr marL="2366076" indent="0">
              <a:buNone/>
              <a:defRPr sz="14600"/>
            </a:lvl2pPr>
            <a:lvl3pPr marL="4732150" indent="0">
              <a:buNone/>
              <a:defRPr sz="12500"/>
            </a:lvl3pPr>
            <a:lvl4pPr marL="7098226" indent="0">
              <a:buNone/>
              <a:defRPr sz="10500"/>
            </a:lvl4pPr>
            <a:lvl5pPr marL="9464302" indent="0">
              <a:buNone/>
              <a:defRPr sz="10500"/>
            </a:lvl5pPr>
            <a:lvl6pPr marL="11830378" indent="0">
              <a:buNone/>
              <a:defRPr sz="10500"/>
            </a:lvl6pPr>
            <a:lvl7pPr marL="14196452" indent="0">
              <a:buNone/>
              <a:defRPr sz="10500"/>
            </a:lvl7pPr>
            <a:lvl8pPr marL="16562528" indent="0">
              <a:buNone/>
              <a:defRPr sz="10500"/>
            </a:lvl8pPr>
            <a:lvl9pPr marL="18928604" indent="0">
              <a:buNone/>
              <a:defRPr sz="10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51732" y="39453665"/>
            <a:ext cx="19443383" cy="5916294"/>
          </a:xfrm>
        </p:spPr>
        <p:txBody>
          <a:bodyPr/>
          <a:lstStyle>
            <a:lvl1pPr marL="0" indent="0">
              <a:buNone/>
              <a:defRPr sz="7200"/>
            </a:lvl1pPr>
            <a:lvl2pPr marL="2366076" indent="0">
              <a:buNone/>
              <a:defRPr sz="6100"/>
            </a:lvl2pPr>
            <a:lvl3pPr marL="4732150" indent="0">
              <a:buNone/>
              <a:defRPr sz="5100"/>
            </a:lvl3pPr>
            <a:lvl4pPr marL="7098226" indent="0">
              <a:buNone/>
              <a:defRPr sz="4600"/>
            </a:lvl4pPr>
            <a:lvl5pPr marL="9464302" indent="0">
              <a:buNone/>
              <a:defRPr sz="4600"/>
            </a:lvl5pPr>
            <a:lvl6pPr marL="11830378" indent="0">
              <a:buNone/>
              <a:defRPr sz="4600"/>
            </a:lvl6pPr>
            <a:lvl7pPr marL="14196452" indent="0">
              <a:buNone/>
              <a:defRPr sz="4600"/>
            </a:lvl7pPr>
            <a:lvl8pPr marL="16562528" indent="0">
              <a:buNone/>
              <a:defRPr sz="4600"/>
            </a:lvl8pPr>
            <a:lvl9pPr marL="18928604" indent="0">
              <a:buNone/>
              <a:defRPr sz="4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26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620282" y="2018783"/>
            <a:ext cx="29165075" cy="8401845"/>
          </a:xfrm>
          <a:prstGeom prst="rect">
            <a:avLst/>
          </a:prstGeom>
        </p:spPr>
        <p:txBody>
          <a:bodyPr vert="horz" lIns="473215" tIns="236609" rIns="473215" bIns="236609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620282" y="11762589"/>
            <a:ext cx="29165075" cy="33268975"/>
          </a:xfrm>
          <a:prstGeom prst="rect">
            <a:avLst/>
          </a:prstGeom>
        </p:spPr>
        <p:txBody>
          <a:bodyPr vert="horz" lIns="473215" tIns="236609" rIns="473215" bIns="236609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620282" y="46723597"/>
            <a:ext cx="7561316" cy="2683923"/>
          </a:xfrm>
          <a:prstGeom prst="rect">
            <a:avLst/>
          </a:prstGeom>
        </p:spPr>
        <p:txBody>
          <a:bodyPr vert="horz" lIns="473215" tIns="236609" rIns="473215" bIns="236609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1071927" y="46723597"/>
            <a:ext cx="10261785" cy="2683923"/>
          </a:xfrm>
          <a:prstGeom prst="rect">
            <a:avLst/>
          </a:prstGeom>
        </p:spPr>
        <p:txBody>
          <a:bodyPr vert="horz" lIns="473215" tIns="236609" rIns="473215" bIns="236609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3224041" y="46723597"/>
            <a:ext cx="7561316" cy="2683923"/>
          </a:xfrm>
          <a:prstGeom prst="rect">
            <a:avLst/>
          </a:prstGeom>
        </p:spPr>
        <p:txBody>
          <a:bodyPr vert="horz" lIns="473215" tIns="236609" rIns="473215" bIns="236609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25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66076" rtl="0" eaLnBrk="1" latinLnBrk="0" hangingPunct="1">
        <a:spcBef>
          <a:spcPct val="0"/>
        </a:spcBef>
        <a:buNone/>
        <a:defRPr kumimoji="1" sz="2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57" indent="-1774557" algn="l" defTabSz="2366076" rtl="0" eaLnBrk="1" latinLnBrk="0" hangingPunct="1">
        <a:spcBef>
          <a:spcPct val="20000"/>
        </a:spcBef>
        <a:buFont typeface="Arial"/>
        <a:buChar char="•"/>
        <a:defRPr kumimoji="1"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872" indent="-1478796" algn="l" defTabSz="2366076" rtl="0" eaLnBrk="1" latinLnBrk="0" hangingPunct="1">
        <a:spcBef>
          <a:spcPct val="20000"/>
        </a:spcBef>
        <a:buFont typeface="Arial"/>
        <a:buChar char="–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188" indent="-1183038" algn="l" defTabSz="2366076" rtl="0" eaLnBrk="1" latinLnBrk="0" hangingPunct="1">
        <a:spcBef>
          <a:spcPct val="20000"/>
        </a:spcBef>
        <a:buFont typeface="Arial"/>
        <a:buChar char="•"/>
        <a:defRPr kumimoji="1"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264" indent="-1183038" algn="l" defTabSz="2366076" rtl="0" eaLnBrk="1" latinLnBrk="0" hangingPunct="1">
        <a:spcBef>
          <a:spcPct val="20000"/>
        </a:spcBef>
        <a:buFont typeface="Arial"/>
        <a:buChar char="–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340" indent="-1183038" algn="l" defTabSz="2366076" rtl="0" eaLnBrk="1" latinLnBrk="0" hangingPunct="1">
        <a:spcBef>
          <a:spcPct val="20000"/>
        </a:spcBef>
        <a:buFont typeface="Arial"/>
        <a:buChar char="»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414" indent="-1183038" algn="l" defTabSz="2366076" rtl="0" eaLnBrk="1" latinLnBrk="0" hangingPunct="1">
        <a:spcBef>
          <a:spcPct val="20000"/>
        </a:spcBef>
        <a:buFont typeface="Arial"/>
        <a:buChar char="•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490" indent="-1183038" algn="l" defTabSz="2366076" rtl="0" eaLnBrk="1" latinLnBrk="0" hangingPunct="1">
        <a:spcBef>
          <a:spcPct val="20000"/>
        </a:spcBef>
        <a:buFont typeface="Arial"/>
        <a:buChar char="•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566" indent="-1183038" algn="l" defTabSz="2366076" rtl="0" eaLnBrk="1" latinLnBrk="0" hangingPunct="1">
        <a:spcBef>
          <a:spcPct val="20000"/>
        </a:spcBef>
        <a:buFont typeface="Arial"/>
        <a:buChar char="•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642" indent="-1183038" algn="l" defTabSz="2366076" rtl="0" eaLnBrk="1" latinLnBrk="0" hangingPunct="1">
        <a:spcBef>
          <a:spcPct val="20000"/>
        </a:spcBef>
        <a:buFont typeface="Arial"/>
        <a:buChar char="•"/>
        <a:defRPr kumimoji="1"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76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150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226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302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378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452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528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604" algn="l" defTabSz="2366076" rtl="0" eaLnBrk="1" latinLnBrk="0" hangingPunct="1"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94433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Macintosh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ポスターテンプレート</dc:title>
  <dc:subject/>
  <dc:creator>prelude</dc:creator>
  <cp:keywords/>
  <dc:description/>
  <cp:lastModifiedBy>mu</cp:lastModifiedBy>
  <cp:revision>4</cp:revision>
  <dcterms:created xsi:type="dcterms:W3CDTF">2014-06-10T09:27:55Z</dcterms:created>
  <dcterms:modified xsi:type="dcterms:W3CDTF">2014-06-10T09:33:46Z</dcterms:modified>
  <cp:category/>
</cp:coreProperties>
</file>