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9144000" cy="6858000"/>
  <p:defaultTextStyle>
    <a:defPPr>
      <a:defRPr lang="ja-JP"/>
    </a:defPPr>
    <a:lvl1pPr marL="0" algn="l" defTabSz="457126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126" algn="l" defTabSz="457126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251" algn="l" defTabSz="457126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377" algn="l" defTabSz="457126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503" algn="l" defTabSz="457126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5629" algn="l" defTabSz="457126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2755" algn="l" defTabSz="457126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199880" algn="l" defTabSz="457126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006" algn="l" defTabSz="457126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69" d="100"/>
          <a:sy n="169" d="100"/>
        </p:scale>
        <p:origin x="-1816" y="-96"/>
      </p:cViewPr>
      <p:guideLst>
        <p:guide orient="horz" pos="2161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251C2E-A994-6B49-9FB5-3059D9DA476B}" type="datetimeFigureOut">
              <a:rPr kumimoji="1" lang="ja-JP" altLang="en-US" smtClean="0"/>
              <a:t>2017/02/10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02B644-3B26-7045-9397-2E9BC82DB4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34090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25730" rtl="0" eaLnBrk="1" latinLnBrk="0" hangingPunct="1">
      <a:defRPr kumimoji="1" sz="600" kern="1200">
        <a:solidFill>
          <a:schemeClr val="tx1"/>
        </a:solidFill>
        <a:latin typeface="+mn-lt"/>
        <a:ea typeface="+mn-ea"/>
        <a:cs typeface="+mn-cs"/>
      </a:defRPr>
    </a:lvl1pPr>
    <a:lvl2pPr marL="225730" algn="l" defTabSz="225730" rtl="0" eaLnBrk="1" latinLnBrk="0" hangingPunct="1">
      <a:defRPr kumimoji="1" sz="600" kern="1200">
        <a:solidFill>
          <a:schemeClr val="tx1"/>
        </a:solidFill>
        <a:latin typeface="+mn-lt"/>
        <a:ea typeface="+mn-ea"/>
        <a:cs typeface="+mn-cs"/>
      </a:defRPr>
    </a:lvl2pPr>
    <a:lvl3pPr marL="451460" algn="l" defTabSz="225730" rtl="0" eaLnBrk="1" latinLnBrk="0" hangingPunct="1">
      <a:defRPr kumimoji="1" sz="600" kern="1200">
        <a:solidFill>
          <a:schemeClr val="tx1"/>
        </a:solidFill>
        <a:latin typeface="+mn-lt"/>
        <a:ea typeface="+mn-ea"/>
        <a:cs typeface="+mn-cs"/>
      </a:defRPr>
    </a:lvl3pPr>
    <a:lvl4pPr marL="677190" algn="l" defTabSz="225730" rtl="0" eaLnBrk="1" latinLnBrk="0" hangingPunct="1">
      <a:defRPr kumimoji="1" sz="600" kern="1200">
        <a:solidFill>
          <a:schemeClr val="tx1"/>
        </a:solidFill>
        <a:latin typeface="+mn-lt"/>
        <a:ea typeface="+mn-ea"/>
        <a:cs typeface="+mn-cs"/>
      </a:defRPr>
    </a:lvl4pPr>
    <a:lvl5pPr marL="902920" algn="l" defTabSz="225730" rtl="0" eaLnBrk="1" latinLnBrk="0" hangingPunct="1">
      <a:defRPr kumimoji="1" sz="600" kern="1200">
        <a:solidFill>
          <a:schemeClr val="tx1"/>
        </a:solidFill>
        <a:latin typeface="+mn-lt"/>
        <a:ea typeface="+mn-ea"/>
        <a:cs typeface="+mn-cs"/>
      </a:defRPr>
    </a:lvl5pPr>
    <a:lvl6pPr marL="1128650" algn="l" defTabSz="225730" rtl="0" eaLnBrk="1" latinLnBrk="0" hangingPunct="1">
      <a:defRPr kumimoji="1" sz="600" kern="1200">
        <a:solidFill>
          <a:schemeClr val="tx1"/>
        </a:solidFill>
        <a:latin typeface="+mn-lt"/>
        <a:ea typeface="+mn-ea"/>
        <a:cs typeface="+mn-cs"/>
      </a:defRPr>
    </a:lvl6pPr>
    <a:lvl7pPr marL="1354380" algn="l" defTabSz="225730" rtl="0" eaLnBrk="1" latinLnBrk="0" hangingPunct="1">
      <a:defRPr kumimoji="1" sz="600" kern="1200">
        <a:solidFill>
          <a:schemeClr val="tx1"/>
        </a:solidFill>
        <a:latin typeface="+mn-lt"/>
        <a:ea typeface="+mn-ea"/>
        <a:cs typeface="+mn-cs"/>
      </a:defRPr>
    </a:lvl7pPr>
    <a:lvl8pPr marL="1580110" algn="l" defTabSz="225730" rtl="0" eaLnBrk="1" latinLnBrk="0" hangingPunct="1">
      <a:defRPr kumimoji="1" sz="600" kern="1200">
        <a:solidFill>
          <a:schemeClr val="tx1"/>
        </a:solidFill>
        <a:latin typeface="+mn-lt"/>
        <a:ea typeface="+mn-ea"/>
        <a:cs typeface="+mn-cs"/>
      </a:defRPr>
    </a:lvl8pPr>
    <a:lvl9pPr marL="1805840" algn="l" defTabSz="225730" rtl="0" eaLnBrk="1" latinLnBrk="0" hangingPunct="1">
      <a:defRPr kumimoji="1" sz="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857500" y="514350"/>
            <a:ext cx="3429000" cy="257175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02B644-3B26-7045-9397-2E9BC82DB443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53680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857500" y="514350"/>
            <a:ext cx="3429000" cy="257175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02B644-3B26-7045-9397-2E9BC82DB443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536808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857500" y="514350"/>
            <a:ext cx="3429000" cy="257175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02B644-3B26-7045-9397-2E9BC82DB443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536808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857500" y="514350"/>
            <a:ext cx="3429000" cy="257175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02B644-3B26-7045-9397-2E9BC82DB443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536808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857500" y="514350"/>
            <a:ext cx="3429000" cy="257175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02B644-3B26-7045-9397-2E9BC82DB443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536808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857500" y="514350"/>
            <a:ext cx="3429000" cy="257175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02B644-3B26-7045-9397-2E9BC82DB443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536808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857500" y="514350"/>
            <a:ext cx="3429000" cy="257175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02B644-3B26-7045-9397-2E9BC82DB443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536808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857500" y="514350"/>
            <a:ext cx="3429000" cy="257175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02B644-3B26-7045-9397-2E9BC82DB443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536808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857500" y="514350"/>
            <a:ext cx="3429000" cy="257175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02B644-3B26-7045-9397-2E9BC82DB443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536808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857500" y="514350"/>
            <a:ext cx="3429000" cy="257175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02B644-3B26-7045-9397-2E9BC82DB443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53680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857500" y="514350"/>
            <a:ext cx="3429000" cy="257175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02B644-3B26-7045-9397-2E9BC82DB443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53680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857500" y="514350"/>
            <a:ext cx="3429000" cy="257175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02B644-3B26-7045-9397-2E9BC82DB443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53680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857500" y="514350"/>
            <a:ext cx="3429000" cy="257175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02B644-3B26-7045-9397-2E9BC82DB443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53680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857500" y="514350"/>
            <a:ext cx="3429000" cy="257175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02B644-3B26-7045-9397-2E9BC82DB443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53680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857500" y="514350"/>
            <a:ext cx="3429000" cy="257175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02B644-3B26-7045-9397-2E9BC82DB443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53680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857500" y="514350"/>
            <a:ext cx="3429000" cy="257175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02B644-3B26-7045-9397-2E9BC82DB443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53680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857500" y="514350"/>
            <a:ext cx="3429000" cy="257175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02B644-3B26-7045-9397-2E9BC82DB443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53680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857500" y="514350"/>
            <a:ext cx="3429000" cy="257175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02B644-3B26-7045-9397-2E9BC82DB443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53680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7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8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46723-EE23-3645-9AFB-EEC7AA0EC0BD}" type="datetimeFigureOut">
              <a:rPr kumimoji="1" lang="ja-JP" altLang="en-US" smtClean="0"/>
              <a:t>2017/02/10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9A564-BFF4-334B-9230-9C85C0B8B8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6892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46723-EE23-3645-9AFB-EEC7AA0EC0BD}" type="datetimeFigureOut">
              <a:rPr kumimoji="1" lang="ja-JP" altLang="en-US" smtClean="0"/>
              <a:t>2017/02/10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9A564-BFF4-334B-9230-9C85C0B8B8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2406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18272125" y="288926"/>
            <a:ext cx="5668963" cy="614838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1260477" y="288926"/>
            <a:ext cx="16859249" cy="614838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46723-EE23-3645-9AFB-EEC7AA0EC0BD}" type="datetimeFigureOut">
              <a:rPr kumimoji="1" lang="ja-JP" altLang="en-US" smtClean="0"/>
              <a:t>2017/02/10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9A564-BFF4-334B-9230-9C85C0B8B8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0519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46723-EE23-3645-9AFB-EEC7AA0EC0BD}" type="datetimeFigureOut">
              <a:rPr kumimoji="1" lang="ja-JP" altLang="en-US" smtClean="0"/>
              <a:t>2017/02/10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9A564-BFF4-334B-9230-9C85C0B8B8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8957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2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5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3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50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6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75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88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00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46723-EE23-3645-9AFB-EEC7AA0EC0BD}" type="datetimeFigureOut">
              <a:rPr kumimoji="1" lang="ja-JP" altLang="en-US" smtClean="0"/>
              <a:t>2017/02/10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9A564-BFF4-334B-9230-9C85C0B8B8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6094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1260477" y="1681164"/>
            <a:ext cx="11263313" cy="47561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12676189" y="1681164"/>
            <a:ext cx="11264900" cy="47561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46723-EE23-3645-9AFB-EEC7AA0EC0BD}" type="datetimeFigureOut">
              <a:rPr kumimoji="1" lang="ja-JP" altLang="en-US" smtClean="0"/>
              <a:t>2017/02/10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9A564-BFF4-334B-9230-9C85C0B8B8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1258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1" y="1535114"/>
            <a:ext cx="4040188" cy="63976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26" indent="0">
              <a:buNone/>
              <a:defRPr sz="2000" b="1"/>
            </a:lvl2pPr>
            <a:lvl3pPr marL="914251" indent="0">
              <a:buNone/>
              <a:defRPr sz="1800" b="1"/>
            </a:lvl3pPr>
            <a:lvl4pPr marL="1371377" indent="0">
              <a:buNone/>
              <a:defRPr sz="1600" b="1"/>
            </a:lvl4pPr>
            <a:lvl5pPr marL="1828503" indent="0">
              <a:buNone/>
              <a:defRPr sz="1600" b="1"/>
            </a:lvl5pPr>
            <a:lvl6pPr marL="2285629" indent="0">
              <a:buNone/>
              <a:defRPr sz="1600" b="1"/>
            </a:lvl6pPr>
            <a:lvl7pPr marL="2742755" indent="0">
              <a:buNone/>
              <a:defRPr sz="1600" b="1"/>
            </a:lvl7pPr>
            <a:lvl8pPr marL="3199880" indent="0">
              <a:buNone/>
              <a:defRPr sz="1600" b="1"/>
            </a:lvl8pPr>
            <a:lvl9pPr marL="3657006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6" y="1535114"/>
            <a:ext cx="4041775" cy="63976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26" indent="0">
              <a:buNone/>
              <a:defRPr sz="2000" b="1"/>
            </a:lvl2pPr>
            <a:lvl3pPr marL="914251" indent="0">
              <a:buNone/>
              <a:defRPr sz="1800" b="1"/>
            </a:lvl3pPr>
            <a:lvl4pPr marL="1371377" indent="0">
              <a:buNone/>
              <a:defRPr sz="1600" b="1"/>
            </a:lvl4pPr>
            <a:lvl5pPr marL="1828503" indent="0">
              <a:buNone/>
              <a:defRPr sz="1600" b="1"/>
            </a:lvl5pPr>
            <a:lvl6pPr marL="2285629" indent="0">
              <a:buNone/>
              <a:defRPr sz="1600" b="1"/>
            </a:lvl6pPr>
            <a:lvl7pPr marL="2742755" indent="0">
              <a:buNone/>
              <a:defRPr sz="1600" b="1"/>
            </a:lvl7pPr>
            <a:lvl8pPr marL="3199880" indent="0">
              <a:buNone/>
              <a:defRPr sz="1600" b="1"/>
            </a:lvl8pPr>
            <a:lvl9pPr marL="3657006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46723-EE23-3645-9AFB-EEC7AA0EC0BD}" type="datetimeFigureOut">
              <a:rPr kumimoji="1" lang="ja-JP" altLang="en-US" smtClean="0"/>
              <a:t>2017/02/10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9A564-BFF4-334B-9230-9C85C0B8B8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4342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46723-EE23-3645-9AFB-EEC7AA0EC0BD}" type="datetimeFigureOut">
              <a:rPr kumimoji="1" lang="ja-JP" altLang="en-US" smtClean="0"/>
              <a:t>2017/02/10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9A564-BFF4-334B-9230-9C85C0B8B8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313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46723-EE23-3645-9AFB-EEC7AA0EC0BD}" type="datetimeFigureOut">
              <a:rPr kumimoji="1" lang="ja-JP" altLang="en-US" smtClean="0"/>
              <a:t>2017/02/10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9A564-BFF4-334B-9230-9C85C0B8B8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8410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1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26" indent="0">
              <a:buNone/>
              <a:defRPr sz="1200"/>
            </a:lvl2pPr>
            <a:lvl3pPr marL="914251" indent="0">
              <a:buNone/>
              <a:defRPr sz="1000"/>
            </a:lvl3pPr>
            <a:lvl4pPr marL="1371377" indent="0">
              <a:buNone/>
              <a:defRPr sz="900"/>
            </a:lvl4pPr>
            <a:lvl5pPr marL="1828503" indent="0">
              <a:buNone/>
              <a:defRPr sz="900"/>
            </a:lvl5pPr>
            <a:lvl6pPr marL="2285629" indent="0">
              <a:buNone/>
              <a:defRPr sz="900"/>
            </a:lvl6pPr>
            <a:lvl7pPr marL="2742755" indent="0">
              <a:buNone/>
              <a:defRPr sz="900"/>
            </a:lvl7pPr>
            <a:lvl8pPr marL="3199880" indent="0">
              <a:buNone/>
              <a:defRPr sz="900"/>
            </a:lvl8pPr>
            <a:lvl9pPr marL="3657006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46723-EE23-3645-9AFB-EEC7AA0EC0BD}" type="datetimeFigureOut">
              <a:rPr kumimoji="1" lang="ja-JP" altLang="en-US" smtClean="0"/>
              <a:t>2017/02/10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9A564-BFF4-334B-9230-9C85C0B8B8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398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26" indent="0">
              <a:buNone/>
              <a:defRPr sz="2800"/>
            </a:lvl2pPr>
            <a:lvl3pPr marL="914251" indent="0">
              <a:buNone/>
              <a:defRPr sz="2400"/>
            </a:lvl3pPr>
            <a:lvl4pPr marL="1371377" indent="0">
              <a:buNone/>
              <a:defRPr sz="2000"/>
            </a:lvl4pPr>
            <a:lvl5pPr marL="1828503" indent="0">
              <a:buNone/>
              <a:defRPr sz="2000"/>
            </a:lvl5pPr>
            <a:lvl6pPr marL="2285629" indent="0">
              <a:buNone/>
              <a:defRPr sz="2000"/>
            </a:lvl6pPr>
            <a:lvl7pPr marL="2742755" indent="0">
              <a:buNone/>
              <a:defRPr sz="2000"/>
            </a:lvl7pPr>
            <a:lvl8pPr marL="3199880" indent="0">
              <a:buNone/>
              <a:defRPr sz="2000"/>
            </a:lvl8pPr>
            <a:lvl9pPr marL="3657006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26" indent="0">
              <a:buNone/>
              <a:defRPr sz="1200"/>
            </a:lvl2pPr>
            <a:lvl3pPr marL="914251" indent="0">
              <a:buNone/>
              <a:defRPr sz="1000"/>
            </a:lvl3pPr>
            <a:lvl4pPr marL="1371377" indent="0">
              <a:buNone/>
              <a:defRPr sz="900"/>
            </a:lvl4pPr>
            <a:lvl5pPr marL="1828503" indent="0">
              <a:buNone/>
              <a:defRPr sz="900"/>
            </a:lvl5pPr>
            <a:lvl6pPr marL="2285629" indent="0">
              <a:buNone/>
              <a:defRPr sz="900"/>
            </a:lvl6pPr>
            <a:lvl7pPr marL="2742755" indent="0">
              <a:buNone/>
              <a:defRPr sz="900"/>
            </a:lvl7pPr>
            <a:lvl8pPr marL="3199880" indent="0">
              <a:buNone/>
              <a:defRPr sz="900"/>
            </a:lvl8pPr>
            <a:lvl9pPr marL="3657006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46723-EE23-3645-9AFB-EEC7AA0EC0BD}" type="datetimeFigureOut">
              <a:rPr kumimoji="1" lang="ja-JP" altLang="en-US" smtClean="0"/>
              <a:t>2017/02/10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9A564-BFF4-334B-9230-9C85C0B8B8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02654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25" tIns="45713" rIns="91425" bIns="45713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4"/>
          </a:xfrm>
          <a:prstGeom prst="rect">
            <a:avLst/>
          </a:prstGeom>
        </p:spPr>
        <p:txBody>
          <a:bodyPr vert="horz" lIns="91425" tIns="45713" rIns="91425" bIns="45713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25" tIns="45713" rIns="91425" bIns="45713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946723-EE23-3645-9AFB-EEC7AA0EC0BD}" type="datetimeFigureOut">
              <a:rPr kumimoji="1" lang="ja-JP" altLang="en-US" smtClean="0"/>
              <a:t>2017/02/10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25" tIns="45713" rIns="91425" bIns="45713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25" tIns="45713" rIns="91425" bIns="45713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99A564-BFF4-334B-9230-9C85C0B8B8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6259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126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44" indent="-342844" algn="l" defTabSz="457126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29" indent="-285703" algn="l" defTabSz="457126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14" indent="-228563" algn="l" defTabSz="457126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940" indent="-228563" algn="l" defTabSz="457126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066" indent="-228563" algn="l" defTabSz="457126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192" indent="-228563" algn="l" defTabSz="457126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17" indent="-228563" algn="l" defTabSz="457126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443" indent="-228563" algn="l" defTabSz="457126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569" indent="-228563" algn="l" defTabSz="457126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12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26" algn="l" defTabSz="45712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51" algn="l" defTabSz="45712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77" algn="l" defTabSz="45712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03" algn="l" defTabSz="45712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29" algn="l" defTabSz="45712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755" algn="l" defTabSz="45712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880" algn="l" defTabSz="45712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06" algn="l" defTabSz="45712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79443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865732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865732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865732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865732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865732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865732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865732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865732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865732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865732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865732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865732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865732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865732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865732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865732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86573218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18</Words>
  <Application>Microsoft Macintosh PowerPoint</Application>
  <PresentationFormat>画面に合わせる (4:3)</PresentationFormat>
  <Paragraphs>18</Paragraphs>
  <Slides>18</Slides>
  <Notes>18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18</vt:i4>
      </vt:variant>
    </vt:vector>
  </HeadingPairs>
  <TitlesOfParts>
    <vt:vector size="19" baseType="lpstr">
      <vt:lpstr>ホワイト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ポスターテンプレート</dc:title>
  <dc:subject/>
  <dc:creator>prelude</dc:creator>
  <cp:keywords/>
  <dc:description/>
  <cp:lastModifiedBy>mu</cp:lastModifiedBy>
  <cp:revision>7</cp:revision>
  <dcterms:created xsi:type="dcterms:W3CDTF">2014-06-10T09:27:55Z</dcterms:created>
  <dcterms:modified xsi:type="dcterms:W3CDTF">2017-02-10T05:10:48Z</dcterms:modified>
  <cp:category/>
</cp:coreProperties>
</file>