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89281" autoAdjust="0"/>
  </p:normalViewPr>
  <p:slideViewPr>
    <p:cSldViewPr showGuides="1">
      <p:cViewPr varScale="1">
        <p:scale>
          <a:sx n="67" d="100"/>
          <a:sy n="67" d="100"/>
        </p:scale>
        <p:origin x="992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9301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4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9915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7161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1761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77772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2482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22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44629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539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091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116AC-795D-4965-9C1B-3F6ACEEF7410}" type="datetimeFigureOut">
              <a:rPr kumimoji="1" lang="ja-JP" altLang="en-US" smtClean="0"/>
              <a:t>2023/3/22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263391-20B0-4785-AAA1-27EECED988B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521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59696" y="404664"/>
            <a:ext cx="5544616" cy="93610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日本脊椎脊髄病学会</a:t>
            </a:r>
            <a:endParaRPr lang="en-US" altLang="ja-JP" sz="3600" dirty="0">
              <a:solidFill>
                <a:schemeClr val="tx1"/>
              </a:solidFill>
            </a:endParaRPr>
          </a:p>
          <a:p>
            <a:pPr algn="ctr"/>
            <a:r>
              <a:rPr lang="ja-JP" altLang="en-US" sz="3600" dirty="0">
                <a:solidFill>
                  <a:schemeClr val="tx1"/>
                </a:solidFill>
              </a:rPr>
              <a:t>筆頭発表者の</a:t>
            </a:r>
            <a:r>
              <a:rPr lang="en-US" altLang="ja-JP" sz="3600" dirty="0">
                <a:solidFill>
                  <a:schemeClr val="tx1"/>
                </a:solidFill>
              </a:rPr>
              <a:t>COI</a:t>
            </a:r>
            <a:r>
              <a:rPr lang="ja-JP" altLang="en-US" sz="3600" dirty="0">
                <a:solidFill>
                  <a:schemeClr val="tx1"/>
                </a:solidFill>
              </a:rPr>
              <a:t>開示</a:t>
            </a:r>
          </a:p>
        </p:txBody>
      </p:sp>
      <p:sp>
        <p:nvSpPr>
          <p:cNvPr id="5" name="正方形/長方形 4"/>
          <p:cNvSpPr/>
          <p:nvPr/>
        </p:nvSpPr>
        <p:spPr>
          <a:xfrm>
            <a:off x="1847528" y="2950096"/>
            <a:ext cx="8568952" cy="22070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dirty="0">
                <a:solidFill>
                  <a:schemeClr val="tx1"/>
                </a:solidFill>
              </a:rPr>
              <a:t>受託研究・共同研究費：	○○製薬</a:t>
            </a:r>
          </a:p>
          <a:p>
            <a:r>
              <a:rPr lang="ja-JP" altLang="en-US" sz="3200" dirty="0">
                <a:solidFill>
                  <a:schemeClr val="tx1"/>
                </a:solidFill>
              </a:rPr>
              <a:t>奨学寄附金：	　　　　　　  ○○製薬</a:t>
            </a:r>
          </a:p>
          <a:p>
            <a:r>
              <a:rPr lang="ja-JP" altLang="en-US" sz="3200" dirty="0">
                <a:solidFill>
                  <a:schemeClr val="tx1"/>
                </a:solidFill>
              </a:rPr>
              <a:t>寄附講座所属：	                    あり（○○精機）</a:t>
            </a:r>
          </a:p>
        </p:txBody>
      </p:sp>
    </p:spTree>
    <p:extLst>
      <p:ext uri="{BB962C8B-B14F-4D97-AF65-F5344CB8AC3E}">
        <p14:creationId xmlns:p14="http://schemas.microsoft.com/office/powerpoint/2010/main" val="32421502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40</Words>
  <Application>Microsoft Office PowerPoint</Application>
  <PresentationFormat>ワイド画面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Norifumi Suzuki</dc:creator>
  <cp:lastModifiedBy>川田 貴大</cp:lastModifiedBy>
  <cp:revision>3</cp:revision>
  <dcterms:created xsi:type="dcterms:W3CDTF">2016-06-03T04:44:27Z</dcterms:created>
  <dcterms:modified xsi:type="dcterms:W3CDTF">2023-03-22T01:48:48Z</dcterms:modified>
</cp:coreProperties>
</file>