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CF3"/>
    <a:srgbClr val="FFE7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541"/>
  </p:normalViewPr>
  <p:slideViewPr>
    <p:cSldViewPr snapToGrid="0" snapToObjects="1">
      <p:cViewPr varScale="1">
        <p:scale>
          <a:sx n="108" d="100"/>
          <a:sy n="108" d="100"/>
        </p:scale>
        <p:origin x="12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54CC-2707-4D4E-8276-6651589A93A8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50B-F83B-0242-A673-26FAE607D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296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54CC-2707-4D4E-8276-6651589A93A8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50B-F83B-0242-A673-26FAE607D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520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54CC-2707-4D4E-8276-6651589A93A8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50B-F83B-0242-A673-26FAE607D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082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54CC-2707-4D4E-8276-6651589A93A8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50B-F83B-0242-A673-26FAE607D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3538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54CC-2707-4D4E-8276-6651589A93A8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50B-F83B-0242-A673-26FAE607D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113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54CC-2707-4D4E-8276-6651589A93A8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50B-F83B-0242-A673-26FAE607D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520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54CC-2707-4D4E-8276-6651589A93A8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50B-F83B-0242-A673-26FAE607D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549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54CC-2707-4D4E-8276-6651589A93A8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50B-F83B-0242-A673-26FAE607D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3001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54CC-2707-4D4E-8276-6651589A93A8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50B-F83B-0242-A673-26FAE607D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737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54CC-2707-4D4E-8276-6651589A93A8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50B-F83B-0242-A673-26FAE607D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7848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54CC-2707-4D4E-8276-6651589A93A8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50B-F83B-0242-A673-26FAE607D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399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154CC-2707-4D4E-8276-6651589A93A8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2C50B-F83B-0242-A673-26FAE607D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659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7C5145F-3E47-DCA0-E3D1-C55704EBE9E5}"/>
              </a:ext>
            </a:extLst>
          </p:cNvPr>
          <p:cNvSpPr/>
          <p:nvPr/>
        </p:nvSpPr>
        <p:spPr>
          <a:xfrm>
            <a:off x="0" y="0"/>
            <a:ext cx="9906000" cy="1128156"/>
          </a:xfrm>
          <a:prstGeom prst="rect">
            <a:avLst/>
          </a:prstGeom>
          <a:solidFill>
            <a:srgbClr val="FFEC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E9ED018-6ED8-65F9-2E70-DA11BD0F4681}"/>
              </a:ext>
            </a:extLst>
          </p:cNvPr>
          <p:cNvSpPr txBox="1"/>
          <p:nvPr/>
        </p:nvSpPr>
        <p:spPr>
          <a:xfrm>
            <a:off x="-144381" y="148580"/>
            <a:ext cx="7327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2400" b="1" u="sng" kern="0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  <a:cs typeface="0=Ï≥ò"/>
              </a:rPr>
              <a:t>第</a:t>
            </a:r>
            <a:r>
              <a:rPr lang="en-US" altLang="ja-JP" sz="2400" b="1" u="sng" kern="0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  <a:cs typeface="0=Ï≥ò"/>
              </a:rPr>
              <a:t>53</a:t>
            </a:r>
            <a:r>
              <a:rPr lang="ja-JP" altLang="ja-JP" sz="2400" b="1" u="sng" kern="0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  <a:cs typeface="0=Ï≥ò"/>
              </a:rPr>
              <a:t>回日本脊椎脊髄病学会学術集会</a:t>
            </a:r>
            <a:r>
              <a:rPr lang="ja-JP" altLang="ja-JP" sz="2400" dirty="0"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endParaRPr kumimoji="1" lang="en-US" altLang="ja-JP" sz="24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/>
            <a:r>
              <a:rPr kumimoji="1" lang="ja-JP" altLang="en-US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会期：</a:t>
            </a:r>
            <a:r>
              <a:rPr kumimoji="1" lang="en-US" altLang="ja-JP" sz="2400" b="1">
                <a:latin typeface="Meiryo UI" panose="020B0604030504040204" pitchFamily="34" charset="-128"/>
                <a:ea typeface="Meiryo UI" panose="020B0604030504040204" pitchFamily="34" charset="-128"/>
              </a:rPr>
              <a:t>2024</a:t>
            </a:r>
            <a:r>
              <a:rPr kumimoji="1" lang="ja-JP" altLang="en-US" sz="2400" b="1">
                <a:latin typeface="Meiryo UI" panose="020B0604030504040204" pitchFamily="34" charset="-128"/>
                <a:ea typeface="Meiryo UI" panose="020B0604030504040204" pitchFamily="34" charset="-128"/>
              </a:rPr>
              <a:t>年</a:t>
            </a:r>
            <a:r>
              <a:rPr kumimoji="1" lang="en-US" altLang="ja-JP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r>
              <a:rPr kumimoji="1" lang="ja-JP" altLang="en-US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月</a:t>
            </a:r>
            <a:r>
              <a:rPr kumimoji="1" lang="en-US" altLang="ja-JP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18</a:t>
            </a:r>
            <a:r>
              <a:rPr kumimoji="1" lang="ja-JP" altLang="en-US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日</a:t>
            </a:r>
            <a:r>
              <a:rPr kumimoji="1" lang="en-US" altLang="ja-JP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kumimoji="1" lang="ja-JP" altLang="en-US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木</a:t>
            </a:r>
            <a:r>
              <a:rPr kumimoji="1" lang="en-US" altLang="ja-JP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)〜20</a:t>
            </a:r>
            <a:r>
              <a:rPr kumimoji="1" lang="ja-JP" altLang="en-US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日</a:t>
            </a:r>
            <a:r>
              <a:rPr kumimoji="1" lang="en-US" altLang="ja-JP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kumimoji="1" lang="ja-JP" altLang="en-US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土</a:t>
            </a:r>
            <a:r>
              <a:rPr kumimoji="1" lang="en-US" altLang="ja-JP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87ADC0F-D6C7-9AE9-3B3F-1EDEB61062EC}"/>
              </a:ext>
            </a:extLst>
          </p:cNvPr>
          <p:cNvSpPr txBox="1"/>
          <p:nvPr/>
        </p:nvSpPr>
        <p:spPr>
          <a:xfrm>
            <a:off x="6789108" y="395876"/>
            <a:ext cx="2843760" cy="369332"/>
          </a:xfrm>
          <a:prstGeom prst="rect">
            <a:avLst/>
          </a:prstGeom>
          <a:noFill/>
          <a:ln w="635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>
                <a:latin typeface="Meiryo UI" panose="020B0604030504040204" pitchFamily="34" charset="-128"/>
                <a:ea typeface="Meiryo UI" panose="020B0604030504040204" pitchFamily="34" charset="-128"/>
              </a:rPr>
              <a:t>関連学会ポスター・チラシ</a:t>
            </a:r>
            <a:endParaRPr kumimoji="1" lang="en-US" altLang="ja-JP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219BB1ED-9030-8F35-87DA-549D0CE2D84F}"/>
              </a:ext>
            </a:extLst>
          </p:cNvPr>
          <p:cNvGraphicFramePr>
            <a:graphicFrameLocks noGrp="1"/>
          </p:cNvGraphicFramePr>
          <p:nvPr/>
        </p:nvGraphicFramePr>
        <p:xfrm>
          <a:off x="4631377" y="1342466"/>
          <a:ext cx="5001490" cy="475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3797">
                  <a:extLst>
                    <a:ext uri="{9D8B030D-6E8A-4147-A177-3AD203B41FA5}">
                      <a16:colId xmlns:a16="http://schemas.microsoft.com/office/drawing/2014/main" val="3555410851"/>
                    </a:ext>
                  </a:extLst>
                </a:gridCol>
                <a:gridCol w="3267693">
                  <a:extLst>
                    <a:ext uri="{9D8B030D-6E8A-4147-A177-3AD203B41FA5}">
                      <a16:colId xmlns:a16="http://schemas.microsoft.com/office/drawing/2014/main" val="1100614488"/>
                    </a:ext>
                  </a:extLst>
                </a:gridCol>
              </a:tblGrid>
              <a:tr h="4756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送付個口数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／　　　　個口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2677280"/>
                  </a:ext>
                </a:extLst>
              </a:tr>
            </a:tbl>
          </a:graphicData>
        </a:graphic>
      </p:graphicFrame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29B3A892-1CD1-4CD0-4296-40E8255DA266}"/>
              </a:ext>
            </a:extLst>
          </p:cNvPr>
          <p:cNvGraphicFramePr>
            <a:graphicFrameLocks noGrp="1"/>
          </p:cNvGraphicFramePr>
          <p:nvPr/>
        </p:nvGraphicFramePr>
        <p:xfrm>
          <a:off x="264695" y="1823729"/>
          <a:ext cx="9368172" cy="2378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7716">
                  <a:extLst>
                    <a:ext uri="{9D8B030D-6E8A-4147-A177-3AD203B41FA5}">
                      <a16:colId xmlns:a16="http://schemas.microsoft.com/office/drawing/2014/main" val="3555410851"/>
                    </a:ext>
                  </a:extLst>
                </a:gridCol>
                <a:gridCol w="7190456">
                  <a:extLst>
                    <a:ext uri="{9D8B030D-6E8A-4147-A177-3AD203B41FA5}">
                      <a16:colId xmlns:a16="http://schemas.microsoft.com/office/drawing/2014/main" val="1100614488"/>
                    </a:ext>
                  </a:extLst>
                </a:gridCol>
              </a:tblGrid>
              <a:tr h="4756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団体名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2677280"/>
                  </a:ext>
                </a:extLst>
              </a:tr>
              <a:tr h="4756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ご担当者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/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連絡先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(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携帯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)</a:t>
                      </a:r>
                      <a:endParaRPr kumimoji="1"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9209038"/>
                  </a:ext>
                </a:extLst>
              </a:tr>
              <a:tr h="475682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送付内容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algn="ctr"/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(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数量もご記載ください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)</a:t>
                      </a:r>
                      <a:endParaRPr kumimoji="1"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0983973"/>
                  </a:ext>
                </a:extLst>
              </a:tr>
              <a:tr h="47568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5046679"/>
                  </a:ext>
                </a:extLst>
              </a:tr>
              <a:tr h="47568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3654082"/>
                  </a:ext>
                </a:extLst>
              </a:tr>
            </a:tbl>
          </a:graphicData>
        </a:graphic>
      </p:graphicFrame>
      <p:graphicFrame>
        <p:nvGraphicFramePr>
          <p:cNvPr id="9" name="表 7">
            <a:extLst>
              <a:ext uri="{FF2B5EF4-FFF2-40B4-BE49-F238E27FC236}">
                <a16:creationId xmlns:a16="http://schemas.microsoft.com/office/drawing/2014/main" id="{02C9E08C-2E74-B538-AA7C-7A5938A21B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110930"/>
              </p:ext>
            </p:extLst>
          </p:nvPr>
        </p:nvGraphicFramePr>
        <p:xfrm>
          <a:off x="264695" y="4361870"/>
          <a:ext cx="4366682" cy="1710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6682">
                  <a:extLst>
                    <a:ext uri="{9D8B030D-6E8A-4147-A177-3AD203B41FA5}">
                      <a16:colId xmlns:a16="http://schemas.microsoft.com/office/drawing/2014/main" val="1100614488"/>
                    </a:ext>
                  </a:extLst>
                </a:gridCol>
              </a:tblGrid>
              <a:tr h="1710456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【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送付先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】</a:t>
                      </a:r>
                    </a:p>
                    <a:p>
                      <a:pPr algn="l"/>
                      <a:r>
                        <a:rPr kumimoji="1" lang="ja-JP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〒</a:t>
                      </a:r>
                      <a:r>
                        <a:rPr kumimoji="1" lang="en-US" altLang="ja-JP" sz="1400" b="0" i="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220- 0012</a:t>
                      </a:r>
                    </a:p>
                    <a:p>
                      <a:pPr algn="l"/>
                      <a:r>
                        <a:rPr kumimoji="1" lang="ja-JP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神奈川県横浜市西区みなとみらい</a:t>
                      </a:r>
                      <a:r>
                        <a:rPr kumimoji="1" lang="en-US" altLang="ja-JP" sz="1400" b="0" i="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1-1-1</a:t>
                      </a:r>
                    </a:p>
                    <a:p>
                      <a:pPr algn="l"/>
                      <a:r>
                        <a:rPr kumimoji="1" lang="ja-JP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パシフィコ横浜　会議センター　</a:t>
                      </a:r>
                      <a:r>
                        <a:rPr kumimoji="1" lang="en-US" altLang="ja-JP" sz="1400" b="0" i="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211</a:t>
                      </a:r>
                      <a:r>
                        <a:rPr kumimoji="1" lang="ja-JP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　気付</a:t>
                      </a:r>
                      <a:endParaRPr kumimoji="1" lang="en-US" altLang="ja-JP" sz="1400" b="0" i="0" kern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400" b="1" u="sng" kern="0" dirty="0">
                        <a:solidFill>
                          <a:srgbClr val="000000"/>
                        </a:solidFill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0=Ï≥ò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400" b="1" u="sng" kern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0=Ï≥ò"/>
                        </a:rPr>
                        <a:t>第</a:t>
                      </a:r>
                      <a:r>
                        <a:rPr lang="en-US" altLang="ja-JP" sz="1400" b="1" u="sng" kern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0=Ï≥ò"/>
                        </a:rPr>
                        <a:t>53</a:t>
                      </a:r>
                      <a:r>
                        <a:rPr lang="ja-JP" altLang="ja-JP" sz="1400" b="1" u="sng" kern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0=Ï≥ò"/>
                        </a:rPr>
                        <a:t>回日本脊椎脊髄病学会学術集会</a:t>
                      </a:r>
                      <a:r>
                        <a:rPr lang="ja-JP" altLang="en-US" sz="1400" b="1" u="sng" kern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0=Ï≥ò"/>
                        </a:rPr>
                        <a:t>　</a:t>
                      </a:r>
                      <a:r>
                        <a:rPr kumimoji="1" lang="ja-JP" altLang="en-US" sz="1400" b="1" u="sng" kern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運営本部宛</a:t>
                      </a:r>
                      <a:endParaRPr kumimoji="1" lang="en-US" altLang="ja-JP" sz="1400" b="1" u="sng" kern="0" dirty="0">
                        <a:solidFill>
                          <a:srgbClr val="000000"/>
                        </a:solidFill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TEL:045-212-2155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2677280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67D1F34-91BB-1B96-D263-E312DBCADAE0}"/>
              </a:ext>
            </a:extLst>
          </p:cNvPr>
          <p:cNvSpPr txBox="1"/>
          <p:nvPr/>
        </p:nvSpPr>
        <p:spPr>
          <a:xfrm>
            <a:off x="4948781" y="6282110"/>
            <a:ext cx="59556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kumimoji="1" lang="ja-JP" altLang="en-US" sz="1000">
                <a:latin typeface="Meiryo UI" panose="020B0604030504040204" pitchFamily="34" charset="-128"/>
                <a:ea typeface="Meiryo UI" panose="020B0604030504040204" pitchFamily="34" charset="-128"/>
              </a:rPr>
              <a:t>必要事項をご記入後、カラーコピーの上、荷物側面の見えやすい場所に貼って送付ください</a:t>
            </a:r>
            <a:endParaRPr kumimoji="1" lang="en-US" altLang="ja-JP" sz="1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kumimoji="1" lang="en-US" altLang="ja-JP" sz="1000" dirty="0"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kumimoji="1" lang="ja-JP" altLang="en-US" sz="1000">
                <a:latin typeface="Meiryo UI" panose="020B0604030504040204" pitchFamily="34" charset="-128"/>
                <a:ea typeface="Meiryo UI" panose="020B0604030504040204" pitchFamily="34" charset="-128"/>
              </a:rPr>
              <a:t>運営準備室にて、開封の上、搬入設置いたします</a:t>
            </a:r>
            <a:endParaRPr kumimoji="1" lang="en-US" altLang="ja-JP" sz="1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kumimoji="1" lang="en-US" altLang="ja-JP" sz="1000" dirty="0"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kumimoji="1" lang="ja-JP" altLang="en-US" sz="1000">
                <a:latin typeface="Meiryo UI" panose="020B0604030504040204" pitchFamily="34" charset="-128"/>
                <a:ea typeface="Meiryo UI" panose="020B0604030504040204" pitchFamily="34" charset="-128"/>
              </a:rPr>
              <a:t>終了後、運営準備室にて破棄させていただきます。別途ご指示のある場合はご連絡ください</a:t>
            </a:r>
            <a:endParaRPr kumimoji="1" lang="en-US" altLang="ja-JP" sz="1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graphicFrame>
        <p:nvGraphicFramePr>
          <p:cNvPr id="11" name="表 7">
            <a:extLst>
              <a:ext uri="{FF2B5EF4-FFF2-40B4-BE49-F238E27FC236}">
                <a16:creationId xmlns:a16="http://schemas.microsoft.com/office/drawing/2014/main" id="{0C069092-588D-8E0C-378E-F65F8C5811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393011"/>
              </p:ext>
            </p:extLst>
          </p:nvPr>
        </p:nvGraphicFramePr>
        <p:xfrm>
          <a:off x="6569242" y="4361870"/>
          <a:ext cx="3067272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7272">
                  <a:extLst>
                    <a:ext uri="{9D8B030D-6E8A-4147-A177-3AD203B41FA5}">
                      <a16:colId xmlns:a16="http://schemas.microsoft.com/office/drawing/2014/main" val="1100614488"/>
                    </a:ext>
                  </a:extLst>
                </a:gridCol>
              </a:tblGrid>
              <a:tr h="47568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【</a:t>
                      </a:r>
                      <a:r>
                        <a:rPr kumimoji="1" lang="ja-JP" altLang="en-US" sz="2400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期日指定</a:t>
                      </a:r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】</a:t>
                      </a:r>
                    </a:p>
                    <a:p>
                      <a:pPr algn="ctr"/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4</a:t>
                      </a:r>
                      <a:r>
                        <a:rPr kumimoji="1" lang="ja-JP" altLang="en-US" sz="2400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月</a:t>
                      </a:r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17</a:t>
                      </a:r>
                      <a:r>
                        <a:rPr kumimoji="1" lang="ja-JP" altLang="en-US" sz="2400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日</a:t>
                      </a:r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(</a:t>
                      </a:r>
                      <a:r>
                        <a:rPr kumimoji="1" lang="ja-JP" altLang="en-US" sz="2400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水</a:t>
                      </a:r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)AM</a:t>
                      </a:r>
                      <a:r>
                        <a:rPr kumimoji="1" lang="ja-JP" altLang="en-US" sz="2400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着</a:t>
                      </a:r>
                      <a:endParaRPr kumimoji="1" lang="en-US" altLang="ja-JP" sz="2400" b="1" kern="1200" dirty="0">
                        <a:solidFill>
                          <a:srgbClr val="FF0000"/>
                        </a:solidFill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2677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402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319</TotalTime>
  <Words>142</Words>
  <Application>Microsoft Office PowerPoint</Application>
  <PresentationFormat>A4 210 x 297 mm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文書電子化と押印変革 事務局</dc:creator>
  <cp:lastModifiedBy>田力 千絵</cp:lastModifiedBy>
  <cp:revision>8</cp:revision>
  <cp:lastPrinted>2024-02-29T07:34:08Z</cp:lastPrinted>
  <dcterms:created xsi:type="dcterms:W3CDTF">2022-06-07T08:58:51Z</dcterms:created>
  <dcterms:modified xsi:type="dcterms:W3CDTF">2024-02-29T07:40:24Z</dcterms:modified>
</cp:coreProperties>
</file>