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87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610911" algn="l" rtl="0" fontAlgn="base">
      <a:spcBef>
        <a:spcPct val="0"/>
      </a:spcBef>
      <a:spcAft>
        <a:spcPct val="0"/>
      </a:spcAft>
      <a:defRPr kumimoji="1" sz="187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221821" algn="l" rtl="0" fontAlgn="base">
      <a:spcBef>
        <a:spcPct val="0"/>
      </a:spcBef>
      <a:spcAft>
        <a:spcPct val="0"/>
      </a:spcAft>
      <a:defRPr kumimoji="1" sz="187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832732" algn="l" rtl="0" fontAlgn="base">
      <a:spcBef>
        <a:spcPct val="0"/>
      </a:spcBef>
      <a:spcAft>
        <a:spcPct val="0"/>
      </a:spcAft>
      <a:defRPr kumimoji="1" sz="187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443643" algn="l" rtl="0" fontAlgn="base">
      <a:spcBef>
        <a:spcPct val="0"/>
      </a:spcBef>
      <a:spcAft>
        <a:spcPct val="0"/>
      </a:spcAft>
      <a:defRPr kumimoji="1" sz="187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3054553" algn="l" defTabSz="1221821" rtl="0" eaLnBrk="1" latinLnBrk="0" hangingPunct="1">
      <a:defRPr kumimoji="1" sz="187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3665464" algn="l" defTabSz="1221821" rtl="0" eaLnBrk="1" latinLnBrk="0" hangingPunct="1">
      <a:defRPr kumimoji="1" sz="187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4276374" algn="l" defTabSz="1221821" rtl="0" eaLnBrk="1" latinLnBrk="0" hangingPunct="1">
      <a:defRPr kumimoji="1" sz="187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4887285" algn="l" defTabSz="1221821" rtl="0" eaLnBrk="1" latinLnBrk="0" hangingPunct="1">
      <a:defRPr kumimoji="1" sz="187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FF"/>
    <a:srgbClr val="76D6FF"/>
    <a:srgbClr val="FF2600"/>
    <a:srgbClr val="CCFFCC"/>
    <a:srgbClr val="CC00CC"/>
    <a:srgbClr val="ED3232"/>
    <a:srgbClr val="0066FF"/>
    <a:srgbClr val="00000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E99B15-1218-4E12-9B60-54AC9BBA1B47}" v="9" dt="2023-10-26T09:04:44.154"/>
    <p1510:client id="{D7DEB57B-34C9-4860-9008-7CC135A7D045}" v="39" dt="2023-11-02T05:21:56.3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13" autoAdjust="0"/>
    <p:restoredTop sz="94724" autoAdjust="0"/>
  </p:normalViewPr>
  <p:slideViewPr>
    <p:cSldViewPr>
      <p:cViewPr varScale="1">
        <p:scale>
          <a:sx n="62" d="100"/>
          <a:sy n="62" d="100"/>
        </p:scale>
        <p:origin x="1372" y="52"/>
      </p:cViewPr>
      <p:guideLst>
        <p:guide orient="horz" pos="2161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721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2024/1/17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721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91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2024/1/17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4538"/>
            <a:ext cx="538162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6082" tIns="53042" rIns="106082" bIns="5304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8" y="4722227"/>
            <a:ext cx="5446369" cy="4472470"/>
          </a:xfrm>
          <a:prstGeom prst="rect">
            <a:avLst/>
          </a:prstGeom>
        </p:spPr>
        <p:txBody>
          <a:bodyPr vert="horz" lIns="106082" tIns="53042" rIns="106082" bIns="5304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91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603" kern="1200">
        <a:solidFill>
          <a:schemeClr val="tx1"/>
        </a:solidFill>
        <a:latin typeface="+mn-lt"/>
        <a:ea typeface="+mn-ea"/>
        <a:cs typeface="+mn-cs"/>
      </a:defRPr>
    </a:lvl1pPr>
    <a:lvl2pPr marL="610911" algn="l" rtl="0" eaLnBrk="0" fontAlgn="base" hangingPunct="0">
      <a:spcBef>
        <a:spcPct val="30000"/>
      </a:spcBef>
      <a:spcAft>
        <a:spcPct val="0"/>
      </a:spcAft>
      <a:defRPr kumimoji="1" sz="1603" kern="1200">
        <a:solidFill>
          <a:schemeClr val="tx1"/>
        </a:solidFill>
        <a:latin typeface="+mn-lt"/>
        <a:ea typeface="+mn-ea"/>
        <a:cs typeface="+mn-cs"/>
      </a:defRPr>
    </a:lvl2pPr>
    <a:lvl3pPr marL="1221821" algn="l" rtl="0" eaLnBrk="0" fontAlgn="base" hangingPunct="0">
      <a:spcBef>
        <a:spcPct val="30000"/>
      </a:spcBef>
      <a:spcAft>
        <a:spcPct val="0"/>
      </a:spcAft>
      <a:defRPr kumimoji="1" sz="1603" kern="1200">
        <a:solidFill>
          <a:schemeClr val="tx1"/>
        </a:solidFill>
        <a:latin typeface="+mn-lt"/>
        <a:ea typeface="+mn-ea"/>
        <a:cs typeface="+mn-cs"/>
      </a:defRPr>
    </a:lvl3pPr>
    <a:lvl4pPr marL="1832732" algn="l" rtl="0" eaLnBrk="0" fontAlgn="base" hangingPunct="0">
      <a:spcBef>
        <a:spcPct val="30000"/>
      </a:spcBef>
      <a:spcAft>
        <a:spcPct val="0"/>
      </a:spcAft>
      <a:defRPr kumimoji="1" sz="1603" kern="1200">
        <a:solidFill>
          <a:schemeClr val="tx1"/>
        </a:solidFill>
        <a:latin typeface="+mn-lt"/>
        <a:ea typeface="+mn-ea"/>
        <a:cs typeface="+mn-cs"/>
      </a:defRPr>
    </a:lvl4pPr>
    <a:lvl5pPr marL="2443643" algn="l" rtl="0" eaLnBrk="0" fontAlgn="base" hangingPunct="0">
      <a:spcBef>
        <a:spcPct val="30000"/>
      </a:spcBef>
      <a:spcAft>
        <a:spcPct val="0"/>
      </a:spcAft>
      <a:defRPr kumimoji="1" sz="1603" kern="1200">
        <a:solidFill>
          <a:schemeClr val="tx1"/>
        </a:solidFill>
        <a:latin typeface="+mn-lt"/>
        <a:ea typeface="+mn-ea"/>
        <a:cs typeface="+mn-cs"/>
      </a:defRPr>
    </a:lvl5pPr>
    <a:lvl6pPr marL="3054553" algn="l" defTabSz="1221821" rtl="0" eaLnBrk="1" latinLnBrk="0" hangingPunct="1">
      <a:defRPr kumimoji="1" sz="1603" kern="1200">
        <a:solidFill>
          <a:schemeClr val="tx1"/>
        </a:solidFill>
        <a:latin typeface="+mn-lt"/>
        <a:ea typeface="+mn-ea"/>
        <a:cs typeface="+mn-cs"/>
      </a:defRPr>
    </a:lvl6pPr>
    <a:lvl7pPr marL="3665464" algn="l" defTabSz="1221821" rtl="0" eaLnBrk="1" latinLnBrk="0" hangingPunct="1">
      <a:defRPr kumimoji="1" sz="1603" kern="1200">
        <a:solidFill>
          <a:schemeClr val="tx1"/>
        </a:solidFill>
        <a:latin typeface="+mn-lt"/>
        <a:ea typeface="+mn-ea"/>
        <a:cs typeface="+mn-cs"/>
      </a:defRPr>
    </a:lvl7pPr>
    <a:lvl8pPr marL="4276374" algn="l" defTabSz="1221821" rtl="0" eaLnBrk="1" latinLnBrk="0" hangingPunct="1">
      <a:defRPr kumimoji="1" sz="1603" kern="1200">
        <a:solidFill>
          <a:schemeClr val="tx1"/>
        </a:solidFill>
        <a:latin typeface="+mn-lt"/>
        <a:ea typeface="+mn-ea"/>
        <a:cs typeface="+mn-cs"/>
      </a:defRPr>
    </a:lvl8pPr>
    <a:lvl9pPr marL="4887285" algn="l" defTabSz="1221821" rtl="0" eaLnBrk="1" latinLnBrk="0" hangingPunct="1">
      <a:defRPr kumimoji="1" sz="16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2788" y="744538"/>
            <a:ext cx="5381625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7640" indent="-276015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4061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5686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7310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8934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7055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12183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5380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365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3609" y="2130091"/>
            <a:ext cx="8418784" cy="147000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024" y="3885594"/>
            <a:ext cx="6935955" cy="1753477"/>
          </a:xfrm>
        </p:spPr>
        <p:txBody>
          <a:bodyPr/>
          <a:lstStyle>
            <a:lvl1pPr marL="0" indent="0" algn="ctr">
              <a:buNone/>
              <a:defRPr/>
            </a:lvl1pPr>
            <a:lvl2pPr marL="583159" indent="0" algn="ctr">
              <a:buNone/>
              <a:defRPr/>
            </a:lvl2pPr>
            <a:lvl3pPr marL="1166317" indent="0" algn="ctr">
              <a:buNone/>
              <a:defRPr/>
            </a:lvl3pPr>
            <a:lvl4pPr marL="1749476" indent="0" algn="ctr">
              <a:buNone/>
              <a:defRPr/>
            </a:lvl4pPr>
            <a:lvl5pPr marL="2332634" indent="0" algn="ctr">
              <a:buNone/>
              <a:defRPr/>
            </a:lvl5pPr>
            <a:lvl6pPr marL="2915793" indent="0" algn="ctr">
              <a:buNone/>
              <a:defRPr/>
            </a:lvl6pPr>
            <a:lvl7pPr marL="3498952" indent="0" algn="ctr">
              <a:buNone/>
              <a:defRPr/>
            </a:lvl7pPr>
            <a:lvl8pPr marL="4082110" indent="0" algn="ctr">
              <a:buNone/>
              <a:defRPr/>
            </a:lvl8pPr>
            <a:lvl9pPr marL="4665269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630" y="275373"/>
            <a:ext cx="2228631" cy="5851674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739" y="275373"/>
            <a:ext cx="6475313" cy="5851674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3093" y="4405966"/>
            <a:ext cx="8418784" cy="1362691"/>
          </a:xfrm>
        </p:spPr>
        <p:txBody>
          <a:bodyPr anchor="t"/>
          <a:lstStyle>
            <a:lvl1pPr algn="l">
              <a:defRPr sz="5102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3093" y="2907614"/>
            <a:ext cx="8418784" cy="1498352"/>
          </a:xfrm>
        </p:spPr>
        <p:txBody>
          <a:bodyPr anchor="b"/>
          <a:lstStyle>
            <a:lvl1pPr marL="0" indent="0">
              <a:buNone/>
              <a:defRPr sz="2551"/>
            </a:lvl1pPr>
            <a:lvl2pPr marL="583159" indent="0">
              <a:buNone/>
              <a:defRPr sz="2296"/>
            </a:lvl2pPr>
            <a:lvl3pPr marL="1166317" indent="0">
              <a:buNone/>
              <a:defRPr sz="2041"/>
            </a:lvl3pPr>
            <a:lvl4pPr marL="1749476" indent="0">
              <a:buNone/>
              <a:defRPr sz="1786"/>
            </a:lvl4pPr>
            <a:lvl5pPr marL="2332634" indent="0">
              <a:buNone/>
              <a:defRPr sz="1786"/>
            </a:lvl5pPr>
            <a:lvl6pPr marL="2915793" indent="0">
              <a:buNone/>
              <a:defRPr sz="1786"/>
            </a:lvl6pPr>
            <a:lvl7pPr marL="3498952" indent="0">
              <a:buNone/>
              <a:defRPr sz="1786"/>
            </a:lvl7pPr>
            <a:lvl8pPr marL="4082110" indent="0">
              <a:buNone/>
              <a:defRPr sz="1786"/>
            </a:lvl8pPr>
            <a:lvl9pPr marL="4665269" indent="0">
              <a:buNone/>
              <a:defRPr sz="1786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739" y="1599592"/>
            <a:ext cx="4351972" cy="4527454"/>
          </a:xfrm>
        </p:spPr>
        <p:txBody>
          <a:bodyPr/>
          <a:lstStyle>
            <a:lvl1pPr>
              <a:defRPr sz="3571"/>
            </a:lvl1pPr>
            <a:lvl2pPr>
              <a:defRPr sz="3061"/>
            </a:lvl2pPr>
            <a:lvl3pPr>
              <a:defRPr sz="2551"/>
            </a:lvl3pPr>
            <a:lvl4pPr>
              <a:defRPr sz="2296"/>
            </a:lvl4pPr>
            <a:lvl5pPr>
              <a:defRPr sz="2296"/>
            </a:lvl5pPr>
            <a:lvl6pPr>
              <a:defRPr sz="2296"/>
            </a:lvl6pPr>
            <a:lvl7pPr>
              <a:defRPr sz="2296"/>
            </a:lvl7pPr>
            <a:lvl8pPr>
              <a:defRPr sz="2296"/>
            </a:lvl8pPr>
            <a:lvl9pPr>
              <a:defRPr sz="2296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58289" y="1599592"/>
            <a:ext cx="4351972" cy="4527454"/>
          </a:xfrm>
        </p:spPr>
        <p:txBody>
          <a:bodyPr/>
          <a:lstStyle>
            <a:lvl1pPr>
              <a:defRPr sz="3571"/>
            </a:lvl1pPr>
            <a:lvl2pPr>
              <a:defRPr sz="3061"/>
            </a:lvl2pPr>
            <a:lvl3pPr>
              <a:defRPr sz="2551"/>
            </a:lvl3pPr>
            <a:lvl4pPr>
              <a:defRPr sz="2296"/>
            </a:lvl4pPr>
            <a:lvl5pPr>
              <a:defRPr sz="2296"/>
            </a:lvl5pPr>
            <a:lvl6pPr>
              <a:defRPr sz="2296"/>
            </a:lvl6pPr>
            <a:lvl7pPr>
              <a:defRPr sz="2296"/>
            </a:lvl7pPr>
            <a:lvl8pPr>
              <a:defRPr sz="2296"/>
            </a:lvl8pPr>
            <a:lvl9pPr>
              <a:defRPr sz="2296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740" y="1534799"/>
            <a:ext cx="4376101" cy="639837"/>
          </a:xfrm>
        </p:spPr>
        <p:txBody>
          <a:bodyPr anchor="b"/>
          <a:lstStyle>
            <a:lvl1pPr marL="0" indent="0">
              <a:buNone/>
              <a:defRPr sz="3061" b="1"/>
            </a:lvl1pPr>
            <a:lvl2pPr marL="583159" indent="0">
              <a:buNone/>
              <a:defRPr sz="2551" b="1"/>
            </a:lvl2pPr>
            <a:lvl3pPr marL="1166317" indent="0">
              <a:buNone/>
              <a:defRPr sz="2296" b="1"/>
            </a:lvl3pPr>
            <a:lvl4pPr marL="1749476" indent="0">
              <a:buNone/>
              <a:defRPr sz="2041" b="1"/>
            </a:lvl4pPr>
            <a:lvl5pPr marL="2332634" indent="0">
              <a:buNone/>
              <a:defRPr sz="2041" b="1"/>
            </a:lvl5pPr>
            <a:lvl6pPr marL="2915793" indent="0">
              <a:buNone/>
              <a:defRPr sz="2041" b="1"/>
            </a:lvl6pPr>
            <a:lvl7pPr marL="3498952" indent="0">
              <a:buNone/>
              <a:defRPr sz="2041" b="1"/>
            </a:lvl7pPr>
            <a:lvl8pPr marL="4082110" indent="0">
              <a:buNone/>
              <a:defRPr sz="2041" b="1"/>
            </a:lvl8pPr>
            <a:lvl9pPr marL="4665269" indent="0">
              <a:buNone/>
              <a:defRPr sz="2041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740" y="2174636"/>
            <a:ext cx="4376101" cy="3952411"/>
          </a:xfrm>
        </p:spPr>
        <p:txBody>
          <a:bodyPr/>
          <a:lstStyle>
            <a:lvl1pPr>
              <a:defRPr sz="3061"/>
            </a:lvl1pPr>
            <a:lvl2pPr>
              <a:defRPr sz="2551"/>
            </a:lvl2pPr>
            <a:lvl3pPr>
              <a:defRPr sz="2296"/>
            </a:lvl3pPr>
            <a:lvl4pPr>
              <a:defRPr sz="2041"/>
            </a:lvl4pPr>
            <a:lvl5pPr>
              <a:defRPr sz="2041"/>
            </a:lvl5pPr>
            <a:lvl6pPr>
              <a:defRPr sz="2041"/>
            </a:lvl6pPr>
            <a:lvl7pPr>
              <a:defRPr sz="2041"/>
            </a:lvl7pPr>
            <a:lvl8pPr>
              <a:defRPr sz="2041"/>
            </a:lvl8pPr>
            <a:lvl9pPr>
              <a:defRPr sz="2041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1967" y="1534799"/>
            <a:ext cx="4378294" cy="639837"/>
          </a:xfrm>
        </p:spPr>
        <p:txBody>
          <a:bodyPr anchor="b"/>
          <a:lstStyle>
            <a:lvl1pPr marL="0" indent="0">
              <a:buNone/>
              <a:defRPr sz="3061" b="1"/>
            </a:lvl1pPr>
            <a:lvl2pPr marL="583159" indent="0">
              <a:buNone/>
              <a:defRPr sz="2551" b="1"/>
            </a:lvl2pPr>
            <a:lvl3pPr marL="1166317" indent="0">
              <a:buNone/>
              <a:defRPr sz="2296" b="1"/>
            </a:lvl3pPr>
            <a:lvl4pPr marL="1749476" indent="0">
              <a:buNone/>
              <a:defRPr sz="2041" b="1"/>
            </a:lvl4pPr>
            <a:lvl5pPr marL="2332634" indent="0">
              <a:buNone/>
              <a:defRPr sz="2041" b="1"/>
            </a:lvl5pPr>
            <a:lvl6pPr marL="2915793" indent="0">
              <a:buNone/>
              <a:defRPr sz="2041" b="1"/>
            </a:lvl6pPr>
            <a:lvl7pPr marL="3498952" indent="0">
              <a:buNone/>
              <a:defRPr sz="2041" b="1"/>
            </a:lvl7pPr>
            <a:lvl8pPr marL="4082110" indent="0">
              <a:buNone/>
              <a:defRPr sz="2041" b="1"/>
            </a:lvl8pPr>
            <a:lvl9pPr marL="4665269" indent="0">
              <a:buNone/>
              <a:defRPr sz="2041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1967" y="2174636"/>
            <a:ext cx="4378294" cy="3952411"/>
          </a:xfrm>
        </p:spPr>
        <p:txBody>
          <a:bodyPr/>
          <a:lstStyle>
            <a:lvl1pPr>
              <a:defRPr sz="3061"/>
            </a:lvl1pPr>
            <a:lvl2pPr>
              <a:defRPr sz="2551"/>
            </a:lvl2pPr>
            <a:lvl3pPr>
              <a:defRPr sz="2296"/>
            </a:lvl3pPr>
            <a:lvl4pPr>
              <a:defRPr sz="2041"/>
            </a:lvl4pPr>
            <a:lvl5pPr>
              <a:defRPr sz="2041"/>
            </a:lvl5pPr>
            <a:lvl6pPr>
              <a:defRPr sz="2041"/>
            </a:lvl6pPr>
            <a:lvl7pPr>
              <a:defRPr sz="2041"/>
            </a:lvl7pPr>
            <a:lvl8pPr>
              <a:defRPr sz="2041"/>
            </a:lvl8pPr>
            <a:lvl9pPr>
              <a:defRPr sz="2041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739" y="273350"/>
            <a:ext cx="3259592" cy="1162235"/>
          </a:xfrm>
        </p:spPr>
        <p:txBody>
          <a:bodyPr anchor="b"/>
          <a:lstStyle>
            <a:lvl1pPr algn="l">
              <a:defRPr sz="2551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781" y="273349"/>
            <a:ext cx="5536480" cy="5853698"/>
          </a:xfrm>
        </p:spPr>
        <p:txBody>
          <a:bodyPr/>
          <a:lstStyle>
            <a:lvl1pPr>
              <a:defRPr sz="4082"/>
            </a:lvl1pPr>
            <a:lvl2pPr>
              <a:defRPr sz="3571"/>
            </a:lvl2pPr>
            <a:lvl3pPr>
              <a:defRPr sz="3061"/>
            </a:lvl3pPr>
            <a:lvl4pPr>
              <a:defRPr sz="2551"/>
            </a:lvl4pPr>
            <a:lvl5pPr>
              <a:defRPr sz="2551"/>
            </a:lvl5pPr>
            <a:lvl6pPr>
              <a:defRPr sz="2551"/>
            </a:lvl6pPr>
            <a:lvl7pPr>
              <a:defRPr sz="2551"/>
            </a:lvl7pPr>
            <a:lvl8pPr>
              <a:defRPr sz="2551"/>
            </a:lvl8pPr>
            <a:lvl9pPr>
              <a:defRPr sz="2551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739" y="1435585"/>
            <a:ext cx="3259592" cy="4691462"/>
          </a:xfrm>
        </p:spPr>
        <p:txBody>
          <a:bodyPr/>
          <a:lstStyle>
            <a:lvl1pPr marL="0" indent="0">
              <a:buNone/>
              <a:defRPr sz="1786"/>
            </a:lvl1pPr>
            <a:lvl2pPr marL="583159" indent="0">
              <a:buNone/>
              <a:defRPr sz="1531"/>
            </a:lvl2pPr>
            <a:lvl3pPr marL="1166317" indent="0">
              <a:buNone/>
              <a:defRPr sz="1276"/>
            </a:lvl3pPr>
            <a:lvl4pPr marL="1749476" indent="0">
              <a:buNone/>
              <a:defRPr sz="1148"/>
            </a:lvl4pPr>
            <a:lvl5pPr marL="2332634" indent="0">
              <a:buNone/>
              <a:defRPr sz="1148"/>
            </a:lvl5pPr>
            <a:lvl6pPr marL="2915793" indent="0">
              <a:buNone/>
              <a:defRPr sz="1148"/>
            </a:lvl6pPr>
            <a:lvl7pPr marL="3498952" indent="0">
              <a:buNone/>
              <a:defRPr sz="1148"/>
            </a:lvl7pPr>
            <a:lvl8pPr marL="4082110" indent="0">
              <a:buNone/>
              <a:defRPr sz="1148"/>
            </a:lvl8pPr>
            <a:lvl9pPr marL="4665269" indent="0">
              <a:buNone/>
              <a:defRPr sz="114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279" y="4800803"/>
            <a:ext cx="5944477" cy="566944"/>
          </a:xfrm>
        </p:spPr>
        <p:txBody>
          <a:bodyPr anchor="b"/>
          <a:lstStyle>
            <a:lvl1pPr algn="l">
              <a:defRPr sz="2551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279" y="613515"/>
            <a:ext cx="5944477" cy="4114395"/>
          </a:xfrm>
        </p:spPr>
        <p:txBody>
          <a:bodyPr/>
          <a:lstStyle>
            <a:lvl1pPr marL="0" indent="0">
              <a:buNone/>
              <a:defRPr sz="4082"/>
            </a:lvl1pPr>
            <a:lvl2pPr marL="583159" indent="0">
              <a:buNone/>
              <a:defRPr sz="3571"/>
            </a:lvl2pPr>
            <a:lvl3pPr marL="1166317" indent="0">
              <a:buNone/>
              <a:defRPr sz="3061"/>
            </a:lvl3pPr>
            <a:lvl4pPr marL="1749476" indent="0">
              <a:buNone/>
              <a:defRPr sz="2551"/>
            </a:lvl4pPr>
            <a:lvl5pPr marL="2332634" indent="0">
              <a:buNone/>
              <a:defRPr sz="2551"/>
            </a:lvl5pPr>
            <a:lvl6pPr marL="2915793" indent="0">
              <a:buNone/>
              <a:defRPr sz="2551"/>
            </a:lvl6pPr>
            <a:lvl7pPr marL="3498952" indent="0">
              <a:buNone/>
              <a:defRPr sz="2551"/>
            </a:lvl7pPr>
            <a:lvl8pPr marL="4082110" indent="0">
              <a:buNone/>
              <a:defRPr sz="2551"/>
            </a:lvl8pPr>
            <a:lvl9pPr marL="4665269" indent="0">
              <a:buNone/>
              <a:defRPr sz="2551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279" y="5367748"/>
            <a:ext cx="5944477" cy="803845"/>
          </a:xfrm>
        </p:spPr>
        <p:txBody>
          <a:bodyPr/>
          <a:lstStyle>
            <a:lvl1pPr marL="0" indent="0">
              <a:buNone/>
              <a:defRPr sz="1786"/>
            </a:lvl1pPr>
            <a:lvl2pPr marL="583159" indent="0">
              <a:buNone/>
              <a:defRPr sz="1531"/>
            </a:lvl2pPr>
            <a:lvl3pPr marL="1166317" indent="0">
              <a:buNone/>
              <a:defRPr sz="1276"/>
            </a:lvl3pPr>
            <a:lvl4pPr marL="1749476" indent="0">
              <a:buNone/>
              <a:defRPr sz="1148"/>
            </a:lvl4pPr>
            <a:lvl5pPr marL="2332634" indent="0">
              <a:buNone/>
              <a:defRPr sz="1148"/>
            </a:lvl5pPr>
            <a:lvl6pPr marL="2915793" indent="0">
              <a:buNone/>
              <a:defRPr sz="1148"/>
            </a:lvl6pPr>
            <a:lvl7pPr marL="3498952" indent="0">
              <a:buNone/>
              <a:defRPr sz="1148"/>
            </a:lvl7pPr>
            <a:lvl8pPr marL="4082110" indent="0">
              <a:buNone/>
              <a:defRPr sz="1148"/>
            </a:lvl8pPr>
            <a:lvl9pPr marL="4665269" indent="0">
              <a:buNone/>
              <a:defRPr sz="114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739" y="275373"/>
            <a:ext cx="8914523" cy="114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739" y="1599592"/>
            <a:ext cx="8914523" cy="452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739" y="6244485"/>
            <a:ext cx="2311985" cy="477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403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624" y="6244485"/>
            <a:ext cx="3136754" cy="477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403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8277" y="6244485"/>
            <a:ext cx="2311985" cy="477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403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5235" rtl="0" eaLnBrk="0" fontAlgn="base" hangingPunct="0">
        <a:spcBef>
          <a:spcPct val="0"/>
        </a:spcBef>
        <a:spcAft>
          <a:spcPct val="0"/>
        </a:spcAft>
        <a:defRPr kumimoji="1" sz="4337">
          <a:solidFill>
            <a:schemeClr val="tx2"/>
          </a:solidFill>
          <a:latin typeface="+mj-lt"/>
          <a:ea typeface="+mj-ea"/>
          <a:cs typeface="+mj-cs"/>
        </a:defRPr>
      </a:lvl1pPr>
      <a:lvl2pPr algn="ctr" defTabSz="915235" rtl="0" eaLnBrk="0" fontAlgn="base" hangingPunct="0">
        <a:spcBef>
          <a:spcPct val="0"/>
        </a:spcBef>
        <a:spcAft>
          <a:spcPct val="0"/>
        </a:spcAft>
        <a:defRPr kumimoji="1" sz="4337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915235" rtl="0" eaLnBrk="0" fontAlgn="base" hangingPunct="0">
        <a:spcBef>
          <a:spcPct val="0"/>
        </a:spcBef>
        <a:spcAft>
          <a:spcPct val="0"/>
        </a:spcAft>
        <a:defRPr kumimoji="1" sz="4337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915235" rtl="0" eaLnBrk="0" fontAlgn="base" hangingPunct="0">
        <a:spcBef>
          <a:spcPct val="0"/>
        </a:spcBef>
        <a:spcAft>
          <a:spcPct val="0"/>
        </a:spcAft>
        <a:defRPr kumimoji="1" sz="4337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915235" rtl="0" eaLnBrk="0" fontAlgn="base" hangingPunct="0">
        <a:spcBef>
          <a:spcPct val="0"/>
        </a:spcBef>
        <a:spcAft>
          <a:spcPct val="0"/>
        </a:spcAft>
        <a:defRPr kumimoji="1" sz="4337">
          <a:solidFill>
            <a:schemeClr val="tx2"/>
          </a:solidFill>
          <a:latin typeface="Arial" charset="0"/>
          <a:ea typeface="ＭＳ Ｐゴシック" charset="-128"/>
        </a:defRPr>
      </a:lvl5pPr>
      <a:lvl6pPr marL="583159" algn="ctr" defTabSz="915235" rtl="0" fontAlgn="base">
        <a:spcBef>
          <a:spcPct val="0"/>
        </a:spcBef>
        <a:spcAft>
          <a:spcPct val="0"/>
        </a:spcAft>
        <a:defRPr kumimoji="1" sz="4337">
          <a:solidFill>
            <a:schemeClr val="tx2"/>
          </a:solidFill>
          <a:latin typeface="Arial" charset="0"/>
          <a:ea typeface="ＭＳ Ｐゴシック" charset="-128"/>
        </a:defRPr>
      </a:lvl6pPr>
      <a:lvl7pPr marL="1166317" algn="ctr" defTabSz="915235" rtl="0" fontAlgn="base">
        <a:spcBef>
          <a:spcPct val="0"/>
        </a:spcBef>
        <a:spcAft>
          <a:spcPct val="0"/>
        </a:spcAft>
        <a:defRPr kumimoji="1" sz="4337">
          <a:solidFill>
            <a:schemeClr val="tx2"/>
          </a:solidFill>
          <a:latin typeface="Arial" charset="0"/>
          <a:ea typeface="ＭＳ Ｐゴシック" charset="-128"/>
        </a:defRPr>
      </a:lvl7pPr>
      <a:lvl8pPr marL="1749476" algn="ctr" defTabSz="915235" rtl="0" fontAlgn="base">
        <a:spcBef>
          <a:spcPct val="0"/>
        </a:spcBef>
        <a:spcAft>
          <a:spcPct val="0"/>
        </a:spcAft>
        <a:defRPr kumimoji="1" sz="4337">
          <a:solidFill>
            <a:schemeClr val="tx2"/>
          </a:solidFill>
          <a:latin typeface="Arial" charset="0"/>
          <a:ea typeface="ＭＳ Ｐゴシック" charset="-128"/>
        </a:defRPr>
      </a:lvl8pPr>
      <a:lvl9pPr marL="2332634" algn="ctr" defTabSz="915235" rtl="0" fontAlgn="base">
        <a:spcBef>
          <a:spcPct val="0"/>
        </a:spcBef>
        <a:spcAft>
          <a:spcPct val="0"/>
        </a:spcAft>
        <a:defRPr kumimoji="1" sz="4337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201" indent="-342201" algn="l" defTabSz="915235" rtl="0" eaLnBrk="0" fontAlgn="base" hangingPunct="0">
        <a:spcBef>
          <a:spcPct val="20000"/>
        </a:spcBef>
        <a:spcAft>
          <a:spcPct val="0"/>
        </a:spcAft>
        <a:buChar char="•"/>
        <a:defRPr kumimoji="1" sz="3189">
          <a:solidFill>
            <a:schemeClr val="tx1"/>
          </a:solidFill>
          <a:latin typeface="+mn-lt"/>
          <a:ea typeface="+mn-ea"/>
          <a:cs typeface="+mn-cs"/>
        </a:defRPr>
      </a:lvl1pPr>
      <a:lvl2pPr marL="743123" indent="-285505" algn="l" defTabSz="915235" rtl="0" eaLnBrk="0" fontAlgn="base" hangingPunct="0">
        <a:spcBef>
          <a:spcPct val="20000"/>
        </a:spcBef>
        <a:spcAft>
          <a:spcPct val="0"/>
        </a:spcAft>
        <a:buChar char="–"/>
        <a:defRPr kumimoji="1" sz="2806">
          <a:solidFill>
            <a:schemeClr val="tx1"/>
          </a:solidFill>
          <a:latin typeface="+mn-lt"/>
          <a:ea typeface="+mn-ea"/>
        </a:defRPr>
      </a:lvl2pPr>
      <a:lvl3pPr marL="1142019" indent="-226784" algn="l" defTabSz="915235" rtl="0" eaLnBrk="0" fontAlgn="base" hangingPunct="0">
        <a:spcBef>
          <a:spcPct val="20000"/>
        </a:spcBef>
        <a:spcAft>
          <a:spcPct val="0"/>
        </a:spcAft>
        <a:buChar char="•"/>
        <a:defRPr kumimoji="1" sz="2423">
          <a:solidFill>
            <a:schemeClr val="tx1"/>
          </a:solidFill>
          <a:latin typeface="+mn-lt"/>
          <a:ea typeface="+mn-ea"/>
        </a:defRPr>
      </a:lvl3pPr>
      <a:lvl4pPr marL="1599636" indent="-228809" algn="l" defTabSz="915235" rtl="0" eaLnBrk="0" fontAlgn="base" hangingPunct="0">
        <a:spcBef>
          <a:spcPct val="20000"/>
        </a:spcBef>
        <a:spcAft>
          <a:spcPct val="0"/>
        </a:spcAft>
        <a:buChar char="–"/>
        <a:defRPr kumimoji="1" sz="2041">
          <a:solidFill>
            <a:schemeClr val="tx1"/>
          </a:solidFill>
          <a:latin typeface="+mn-lt"/>
          <a:ea typeface="+mn-ea"/>
        </a:defRPr>
      </a:lvl4pPr>
      <a:lvl5pPr marL="2057254" indent="-228809" algn="l" defTabSz="915235" rtl="0" eaLnBrk="0" fontAlgn="base" hangingPunct="0">
        <a:spcBef>
          <a:spcPct val="20000"/>
        </a:spcBef>
        <a:spcAft>
          <a:spcPct val="0"/>
        </a:spcAft>
        <a:buChar char="»"/>
        <a:defRPr kumimoji="1" sz="2041">
          <a:solidFill>
            <a:schemeClr val="tx1"/>
          </a:solidFill>
          <a:latin typeface="+mn-lt"/>
          <a:ea typeface="+mn-ea"/>
        </a:defRPr>
      </a:lvl5pPr>
      <a:lvl6pPr marL="2640413" indent="-228809" algn="l" defTabSz="915235" rtl="0" fontAlgn="base">
        <a:spcBef>
          <a:spcPct val="20000"/>
        </a:spcBef>
        <a:spcAft>
          <a:spcPct val="0"/>
        </a:spcAft>
        <a:buChar char="»"/>
        <a:defRPr kumimoji="1" sz="2041">
          <a:solidFill>
            <a:schemeClr val="tx1"/>
          </a:solidFill>
          <a:latin typeface="+mn-lt"/>
          <a:ea typeface="+mn-ea"/>
        </a:defRPr>
      </a:lvl6pPr>
      <a:lvl7pPr marL="3223571" indent="-228809" algn="l" defTabSz="915235" rtl="0" fontAlgn="base">
        <a:spcBef>
          <a:spcPct val="20000"/>
        </a:spcBef>
        <a:spcAft>
          <a:spcPct val="0"/>
        </a:spcAft>
        <a:buChar char="»"/>
        <a:defRPr kumimoji="1" sz="2041">
          <a:solidFill>
            <a:schemeClr val="tx1"/>
          </a:solidFill>
          <a:latin typeface="+mn-lt"/>
          <a:ea typeface="+mn-ea"/>
        </a:defRPr>
      </a:lvl7pPr>
      <a:lvl8pPr marL="3806730" indent="-228809" algn="l" defTabSz="915235" rtl="0" fontAlgn="base">
        <a:spcBef>
          <a:spcPct val="20000"/>
        </a:spcBef>
        <a:spcAft>
          <a:spcPct val="0"/>
        </a:spcAft>
        <a:buChar char="»"/>
        <a:defRPr kumimoji="1" sz="2041">
          <a:solidFill>
            <a:schemeClr val="tx1"/>
          </a:solidFill>
          <a:latin typeface="+mn-lt"/>
          <a:ea typeface="+mn-ea"/>
        </a:defRPr>
      </a:lvl8pPr>
      <a:lvl9pPr marL="4389888" indent="-228809" algn="l" defTabSz="915235" rtl="0" fontAlgn="base">
        <a:spcBef>
          <a:spcPct val="20000"/>
        </a:spcBef>
        <a:spcAft>
          <a:spcPct val="0"/>
        </a:spcAft>
        <a:buChar char="»"/>
        <a:defRPr kumimoji="1" sz="204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166317" rtl="0" eaLnBrk="1" latinLnBrk="0" hangingPunct="1">
        <a:defRPr kumimoji="1" sz="2296" kern="1200">
          <a:solidFill>
            <a:schemeClr val="tx1"/>
          </a:solidFill>
          <a:latin typeface="+mn-lt"/>
          <a:ea typeface="+mn-ea"/>
          <a:cs typeface="+mn-cs"/>
        </a:defRPr>
      </a:lvl1pPr>
      <a:lvl2pPr marL="583159" algn="l" defTabSz="1166317" rtl="0" eaLnBrk="1" latinLnBrk="0" hangingPunct="1">
        <a:defRPr kumimoji="1" sz="2296" kern="1200">
          <a:solidFill>
            <a:schemeClr val="tx1"/>
          </a:solidFill>
          <a:latin typeface="+mn-lt"/>
          <a:ea typeface="+mn-ea"/>
          <a:cs typeface="+mn-cs"/>
        </a:defRPr>
      </a:lvl2pPr>
      <a:lvl3pPr marL="1166317" algn="l" defTabSz="1166317" rtl="0" eaLnBrk="1" latinLnBrk="0" hangingPunct="1">
        <a:defRPr kumimoji="1" sz="2296" kern="1200">
          <a:solidFill>
            <a:schemeClr val="tx1"/>
          </a:solidFill>
          <a:latin typeface="+mn-lt"/>
          <a:ea typeface="+mn-ea"/>
          <a:cs typeface="+mn-cs"/>
        </a:defRPr>
      </a:lvl3pPr>
      <a:lvl4pPr marL="1749476" algn="l" defTabSz="1166317" rtl="0" eaLnBrk="1" latinLnBrk="0" hangingPunct="1">
        <a:defRPr kumimoji="1" sz="2296" kern="1200">
          <a:solidFill>
            <a:schemeClr val="tx1"/>
          </a:solidFill>
          <a:latin typeface="+mn-lt"/>
          <a:ea typeface="+mn-ea"/>
          <a:cs typeface="+mn-cs"/>
        </a:defRPr>
      </a:lvl4pPr>
      <a:lvl5pPr marL="2332634" algn="l" defTabSz="1166317" rtl="0" eaLnBrk="1" latinLnBrk="0" hangingPunct="1">
        <a:defRPr kumimoji="1" sz="2296" kern="1200">
          <a:solidFill>
            <a:schemeClr val="tx1"/>
          </a:solidFill>
          <a:latin typeface="+mn-lt"/>
          <a:ea typeface="+mn-ea"/>
          <a:cs typeface="+mn-cs"/>
        </a:defRPr>
      </a:lvl5pPr>
      <a:lvl6pPr marL="2915793" algn="l" defTabSz="1166317" rtl="0" eaLnBrk="1" latinLnBrk="0" hangingPunct="1">
        <a:defRPr kumimoji="1" sz="2296" kern="1200">
          <a:solidFill>
            <a:schemeClr val="tx1"/>
          </a:solidFill>
          <a:latin typeface="+mn-lt"/>
          <a:ea typeface="+mn-ea"/>
          <a:cs typeface="+mn-cs"/>
        </a:defRPr>
      </a:lvl6pPr>
      <a:lvl7pPr marL="3498952" algn="l" defTabSz="1166317" rtl="0" eaLnBrk="1" latinLnBrk="0" hangingPunct="1">
        <a:defRPr kumimoji="1" sz="2296" kern="1200">
          <a:solidFill>
            <a:schemeClr val="tx1"/>
          </a:solidFill>
          <a:latin typeface="+mn-lt"/>
          <a:ea typeface="+mn-ea"/>
          <a:cs typeface="+mn-cs"/>
        </a:defRPr>
      </a:lvl7pPr>
      <a:lvl8pPr marL="4082110" algn="l" defTabSz="1166317" rtl="0" eaLnBrk="1" latinLnBrk="0" hangingPunct="1">
        <a:defRPr kumimoji="1" sz="2296" kern="1200">
          <a:solidFill>
            <a:schemeClr val="tx1"/>
          </a:solidFill>
          <a:latin typeface="+mn-lt"/>
          <a:ea typeface="+mn-ea"/>
          <a:cs typeface="+mn-cs"/>
        </a:defRPr>
      </a:lvl8pPr>
      <a:lvl9pPr marL="4665269" algn="l" defTabSz="1166317" rtl="0" eaLnBrk="1" latinLnBrk="0" hangingPunct="1">
        <a:defRPr kumimoji="1" sz="22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0" y="1"/>
            <a:ext cx="9906000" cy="6858001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 sz="1786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56456" y="44624"/>
            <a:ext cx="9793088" cy="1051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5875">
            <a:noFill/>
          </a:ln>
        </p:spPr>
        <p:txBody>
          <a:bodyPr lIns="91425" tIns="45713" rIns="91425" bIns="45713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ja-JP" altLang="en-US" sz="2551" b="1" kern="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/>
        </p:nvGraphicFramePr>
        <p:xfrm>
          <a:off x="0" y="1128138"/>
          <a:ext cx="9906000" cy="5729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7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2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68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154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91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b="1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貴団体名・貴社名</a:t>
                      </a:r>
                    </a:p>
                  </a:txBody>
                  <a:tcPr marL="116622" marR="116622" marT="58298" marB="582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800" b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marL="116622" marR="116622" marT="58298" marB="58298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887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700" b="1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ご担当者</a:t>
                      </a:r>
                    </a:p>
                  </a:txBody>
                  <a:tcPr marL="116622" marR="116622" marT="58298" marB="582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b="1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ご所属</a:t>
                      </a:r>
                    </a:p>
                  </a:txBody>
                  <a:tcPr marL="116622" marR="116622" marT="58298" marB="58298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2000" b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marL="116622" marR="116622" marT="58298" marB="58298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887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b="1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氏名</a:t>
                      </a:r>
                    </a:p>
                  </a:txBody>
                  <a:tcPr marL="116622" marR="116622" marT="58298" marB="58298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2000" b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marL="116622" marR="116622" marT="58298" marB="58298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5588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b="1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ご連絡先（</a:t>
                      </a:r>
                      <a:r>
                        <a:rPr kumimoji="1" lang="en-US" altLang="ja-JP" sz="1700" b="1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TEL</a:t>
                      </a:r>
                      <a:r>
                        <a:rPr kumimoji="1" lang="ja-JP" altLang="en-US" sz="1700" b="1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）</a:t>
                      </a:r>
                    </a:p>
                  </a:txBody>
                  <a:tcPr marL="116622" marR="116622" marT="58298" marB="58298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000" b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marL="116622" marR="116622" marT="58298" marB="58298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84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b="1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送付物</a:t>
                      </a:r>
                    </a:p>
                  </a:txBody>
                  <a:tcPr marL="116622" marR="116622" marT="58298" marB="582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300" b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marL="116622" marR="116622" marT="58298" marB="58298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99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b="1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備考</a:t>
                      </a:r>
                    </a:p>
                  </a:txBody>
                  <a:tcPr marL="116622" marR="116622" marT="58298" marB="582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　　　　　　　</a:t>
                      </a:r>
                      <a:endParaRPr kumimoji="1" lang="en-US" altLang="ja-JP" sz="1800" b="1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1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marL="116622" marR="116622" marT="58298" marB="58298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b="1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個数</a:t>
                      </a:r>
                    </a:p>
                  </a:txBody>
                  <a:tcPr marL="116622" marR="116622" marT="58298" marB="582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　　　　　　　</a:t>
                      </a:r>
                      <a:endParaRPr kumimoji="1" lang="en-US" altLang="ja-JP" sz="1800" b="1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　　　　　　　／　　　　　　個口</a:t>
                      </a:r>
                    </a:p>
                  </a:txBody>
                  <a:tcPr marL="116622" marR="116622" marT="58298" marB="5829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98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b="1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送付先</a:t>
                      </a:r>
                      <a:endParaRPr kumimoji="1" lang="en-US" altLang="ja-JP" sz="1700" b="1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marL="116622" marR="116622" marT="58298" marB="582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500" b="1" i="0" dirty="0">
                          <a:solidFill>
                            <a:srgbClr val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〒</a:t>
                      </a:r>
                      <a:r>
                        <a:rPr lang="en-US" altLang="ja-JP" sz="1500" b="1" i="0" dirty="0">
                          <a:solidFill>
                            <a:srgbClr val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220-0012 </a:t>
                      </a:r>
                      <a:r>
                        <a:rPr lang="ja-JP" altLang="en-US" sz="1500" b="1" i="0" dirty="0">
                          <a:solidFill>
                            <a:srgbClr val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神奈川県横浜市西区みなとみらい</a:t>
                      </a:r>
                      <a:r>
                        <a:rPr lang="en-US" altLang="ja-JP" sz="1500" b="1" i="0" dirty="0">
                          <a:solidFill>
                            <a:srgbClr val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1</a:t>
                      </a:r>
                      <a:r>
                        <a:rPr lang="ja-JP" altLang="en-US" sz="1500" b="1" i="0" dirty="0">
                          <a:solidFill>
                            <a:srgbClr val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丁目</a:t>
                      </a:r>
                      <a:r>
                        <a:rPr lang="en-US" altLang="ja-JP" sz="1500" b="1" i="0" dirty="0">
                          <a:solidFill>
                            <a:srgbClr val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1−2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500" b="1" i="0">
                          <a:solidFill>
                            <a:srgbClr val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パシフィコ横浜ノース</a:t>
                      </a:r>
                      <a:r>
                        <a:rPr lang="en-US" altLang="ja-JP" sz="1500" b="1" i="0" dirty="0">
                          <a:solidFill>
                            <a:srgbClr val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2</a:t>
                      </a:r>
                      <a:r>
                        <a:rPr lang="ja-JP" altLang="en-US" sz="1500" b="1" i="0">
                          <a:solidFill>
                            <a:srgbClr val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階　</a:t>
                      </a:r>
                      <a:r>
                        <a:rPr lang="en-US" altLang="ja-JP" sz="1500" b="1" i="0" dirty="0">
                          <a:solidFill>
                            <a:srgbClr val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G213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500" b="1" i="0" dirty="0">
                          <a:solidFill>
                            <a:srgbClr val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TEL</a:t>
                      </a:r>
                      <a:r>
                        <a:rPr lang="ja-JP" altLang="en-US" sz="1500" b="1" i="0" dirty="0">
                          <a:solidFill>
                            <a:srgbClr val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：</a:t>
                      </a:r>
                      <a:r>
                        <a:rPr lang="en-US" altLang="ja-JP" sz="1500" b="1" i="0" dirty="0">
                          <a:solidFill>
                            <a:srgbClr val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045-221-2155</a:t>
                      </a:r>
                      <a:endParaRPr lang="en-US" altLang="ja-JP" sz="1500" b="1" i="0" dirty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500" b="1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メイリオ" panose="020B0604030504040204" pitchFamily="50" charset="-128"/>
                        </a:rPr>
                        <a:t>第</a:t>
                      </a:r>
                      <a:r>
                        <a:rPr lang="en-US" altLang="zh-CN" sz="1500" b="1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メイリオ" panose="020B0604030504040204" pitchFamily="50" charset="-128"/>
                        </a:rPr>
                        <a:t>39</a:t>
                      </a:r>
                      <a:r>
                        <a:rPr lang="zh-CN" altLang="en-US" sz="1500" b="1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メイリオ" panose="020B0604030504040204" pitchFamily="50" charset="-128"/>
                        </a:rPr>
                        <a:t>回日本臨床栄養代謝学会学術集会</a:t>
                      </a:r>
                      <a:r>
                        <a:rPr lang="en-US" altLang="zh-CN" sz="1500" b="1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lang="ja-JP" altLang="en-US" sz="1500" b="1" i="0">
                          <a:solidFill>
                            <a:srgbClr val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運営</a:t>
                      </a:r>
                      <a:r>
                        <a:rPr lang="ja-JP" altLang="en-US" sz="1500" b="1" i="0" dirty="0">
                          <a:solidFill>
                            <a:srgbClr val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準備室　宛</a:t>
                      </a:r>
                    </a:p>
                  </a:txBody>
                  <a:tcPr marL="116622" marR="116622" marT="58298" marB="58298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52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b="1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必着日</a:t>
                      </a:r>
                    </a:p>
                  </a:txBody>
                  <a:tcPr marL="116622" marR="116622" marT="58298" marB="582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6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2024</a:t>
                      </a:r>
                      <a:r>
                        <a:rPr kumimoji="1" lang="ja-JP" altLang="en-US" sz="2600" b="1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年</a:t>
                      </a:r>
                      <a:r>
                        <a:rPr kumimoji="1" lang="en-US" altLang="ja-JP" sz="26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2</a:t>
                      </a:r>
                      <a:r>
                        <a:rPr kumimoji="1" lang="ja-JP" altLang="en-US" sz="2600" b="1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月</a:t>
                      </a:r>
                      <a:r>
                        <a:rPr kumimoji="1" lang="en-US" altLang="ja-JP" sz="26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14</a:t>
                      </a:r>
                      <a:r>
                        <a:rPr kumimoji="1" lang="ja-JP" altLang="en-US" sz="2600" b="1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日（水）</a:t>
                      </a:r>
                      <a:r>
                        <a:rPr kumimoji="1" lang="ja-JP" altLang="en-US" sz="26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午前中　必着</a:t>
                      </a:r>
                    </a:p>
                  </a:txBody>
                  <a:tcPr marL="116622" marR="116622" marT="58298" marB="58298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5825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300" dirty="0">
                          <a:solidFill>
                            <a:schemeClr val="tx2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300" dirty="0">
                          <a:solidFill>
                            <a:schemeClr val="tx2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メイリオ" panose="020B0604030504040204" pitchFamily="50" charset="-128"/>
                        </a:rPr>
                        <a:t>必要事項を全てご記入の上、必ず荷物側面の見えやすい場所に</a:t>
                      </a:r>
                      <a:r>
                        <a:rPr lang="ja-JP" altLang="en-US" sz="13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300" dirty="0">
                          <a:solidFill>
                            <a:schemeClr val="tx2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300" b="1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300" dirty="0">
                          <a:solidFill>
                            <a:schemeClr val="tx2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300" dirty="0">
                          <a:solidFill>
                            <a:schemeClr val="tx2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メイリオ" panose="020B0604030504040204" pitchFamily="50" charset="-128"/>
                        </a:rPr>
                        <a:t>本送付状は</a:t>
                      </a:r>
                      <a:r>
                        <a:rPr lang="ja-JP" altLang="en-US" sz="13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300" dirty="0">
                          <a:solidFill>
                            <a:schemeClr val="tx2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kumimoji="1" lang="ja-JP" altLang="en-US" sz="1300" b="1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marL="116622" marR="116622" marT="58298" marB="582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A6F0EC0-C692-B381-98BA-8B117A4417A6}"/>
              </a:ext>
            </a:extLst>
          </p:cNvPr>
          <p:cNvSpPr txBox="1"/>
          <p:nvPr/>
        </p:nvSpPr>
        <p:spPr>
          <a:xfrm>
            <a:off x="7414671" y="347235"/>
            <a:ext cx="2000377" cy="4001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>
                <a:latin typeface="Meiryo UI" panose="020B0604030504040204" pitchFamily="34" charset="-128"/>
                <a:ea typeface="Meiryo UI" panose="020B0604030504040204" pitchFamily="34" charset="-128"/>
              </a:rPr>
              <a:t>ポスター・チラシ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6DB034D-21D0-3167-8959-353E18438DE9}"/>
              </a:ext>
            </a:extLst>
          </p:cNvPr>
          <p:cNvSpPr txBox="1"/>
          <p:nvPr/>
        </p:nvSpPr>
        <p:spPr>
          <a:xfrm>
            <a:off x="128464" y="92999"/>
            <a:ext cx="6984776" cy="95410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 eaLnBrk="1" hangingPunct="1">
              <a:defRPr/>
            </a:pPr>
            <a:r>
              <a:rPr lang="zh-CN" altLang="en-US" sz="2800" b="1" dirty="0">
                <a:latin typeface="Meiryo UI" panose="020B0604030504040204" pitchFamily="34" charset="-128"/>
                <a:ea typeface="Meiryo UI" panose="020B0604030504040204" pitchFamily="34" charset="-128"/>
                <a:cs typeface="メイリオ" panose="020B0604030504040204" pitchFamily="50" charset="-128"/>
              </a:rPr>
              <a:t>第</a:t>
            </a:r>
            <a:r>
              <a:rPr lang="en-US" altLang="zh-CN" sz="2800" b="1" dirty="0">
                <a:latin typeface="Meiryo UI" panose="020B0604030504040204" pitchFamily="34" charset="-128"/>
                <a:ea typeface="Meiryo UI" panose="020B0604030504040204" pitchFamily="34" charset="-128"/>
                <a:cs typeface="メイリオ" panose="020B0604030504040204" pitchFamily="50" charset="-128"/>
              </a:rPr>
              <a:t>39</a:t>
            </a:r>
            <a:r>
              <a:rPr lang="zh-CN" altLang="en-US" sz="2800" b="1" dirty="0">
                <a:latin typeface="Meiryo UI" panose="020B0604030504040204" pitchFamily="34" charset="-128"/>
                <a:ea typeface="Meiryo UI" panose="020B0604030504040204" pitchFamily="34" charset="-128"/>
                <a:cs typeface="メイリオ" panose="020B0604030504040204" pitchFamily="50" charset="-128"/>
              </a:rPr>
              <a:t>回日本臨床栄養代謝学会学術集会</a:t>
            </a:r>
            <a:endParaRPr lang="en-US" altLang="zh-CN" sz="2800" b="1" dirty="0">
              <a:latin typeface="Meiryo UI" panose="020B0604030504040204" pitchFamily="34" charset="-128"/>
              <a:ea typeface="Meiryo UI" panose="020B0604030504040204" pitchFamily="34" charset="-128"/>
              <a:cs typeface="メイリオ" panose="020B0604030504040204" pitchFamily="50" charset="-128"/>
            </a:endParaRPr>
          </a:p>
          <a:p>
            <a:pPr algn="ctr" eaLnBrk="1" hangingPunct="1">
              <a:defRPr/>
            </a:pPr>
            <a:r>
              <a:rPr lang="ja-JP" altLang="en-US" sz="2800" b="1">
                <a:latin typeface="Meiryo UI" panose="020B0604030504040204" pitchFamily="34" charset="-128"/>
                <a:ea typeface="Meiryo UI" panose="020B0604030504040204" pitchFamily="34" charset="-128"/>
                <a:cs typeface="メイリオ" panose="020B0604030504040204" pitchFamily="50" charset="-128"/>
              </a:rPr>
              <a:t>送付状</a:t>
            </a:r>
            <a:endParaRPr lang="en-US" altLang="zh-CN" sz="2800" b="1" dirty="0">
              <a:latin typeface="Meiryo UI" panose="020B0604030504040204" pitchFamily="34" charset="-128"/>
              <a:ea typeface="Meiryo UI" panose="020B0604030504040204" pitchFamily="34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2728258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</TotalTime>
  <Words>112</Words>
  <Application>Microsoft Office PowerPoint</Application>
  <PresentationFormat>A4 210 x 297 mm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星 恵美子</cp:lastModifiedBy>
  <cp:revision>124</cp:revision>
  <cp:lastPrinted>2018-10-18T02:36:09Z</cp:lastPrinted>
  <dcterms:created xsi:type="dcterms:W3CDTF">2011-01-14T11:42:04Z</dcterms:created>
  <dcterms:modified xsi:type="dcterms:W3CDTF">2024-01-17T06:42:54Z</dcterms:modified>
</cp:coreProperties>
</file>