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0" autoAdjust="0"/>
  </p:normalViewPr>
  <p:slideViewPr>
    <p:cSldViewPr>
      <p:cViewPr varScale="1">
        <p:scale>
          <a:sx n="113" d="100"/>
          <a:sy n="113" d="100"/>
        </p:scale>
        <p:origin x="114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2024/1/9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858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96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16700" cy="3722688"/>
          </a:xfrm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40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35188" y="2964048"/>
            <a:ext cx="8177212" cy="3014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/>
              <a:t>　ある企業等はありません。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1812925" y="1404939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5189" y="632981"/>
            <a:ext cx="8239125" cy="21002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/>
              <a:t>日本臨床栄養代謝学会　</a:t>
            </a: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br>
              <a:rPr lang="en-US" altLang="ja-JP" sz="3600" b="1" i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919536" y="159049"/>
            <a:ext cx="376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6303963" y="206524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66</Words>
  <Application>Microsoft Office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標準デザイン</vt:lpstr>
      <vt:lpstr>日本臨床栄養代謝学会　利益相反開示　  筆頭演者名：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【sample】JSPEN_COIなし0513</dc:title>
  <dc:creator>jspen2016j</dc:creator>
  <cp:lastModifiedBy>事務局 日本臨床栄養代謝学会</cp:lastModifiedBy>
  <cp:revision>11</cp:revision>
  <cp:lastPrinted>2015-04-22T07:12:41Z</cp:lastPrinted>
  <dcterms:created xsi:type="dcterms:W3CDTF">2013-11-12T00:02:51Z</dcterms:created>
  <dcterms:modified xsi:type="dcterms:W3CDTF">2024-01-09T06:58:23Z</dcterms:modified>
</cp:coreProperties>
</file>