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7" d="100"/>
          <a:sy n="107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116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823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282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553" y="476250"/>
            <a:ext cx="8239125" cy="18843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dirty="0"/>
              <a:t>日本臨床栄養代謝学会　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筆頭演者名：　○○　○○</a:t>
            </a:r>
            <a:br>
              <a:rPr lang="en-US" altLang="ja-JP" sz="2800" b="1" dirty="0"/>
            </a:br>
            <a:r>
              <a:rPr lang="ja-JP" altLang="en-US" sz="2800" b="1" dirty="0">
                <a:solidFill>
                  <a:srgbClr val="0432FF"/>
                </a:solidFill>
              </a:rPr>
              <a:t>発表者全員、過去</a:t>
            </a:r>
            <a:r>
              <a:rPr lang="en-US" altLang="ja-JP" sz="2800" b="1" dirty="0">
                <a:solidFill>
                  <a:srgbClr val="0432FF"/>
                </a:solidFill>
              </a:rPr>
              <a:t>3</a:t>
            </a:r>
            <a:r>
              <a:rPr lang="ja-JP" altLang="en-US" sz="2800" b="1" dirty="0">
                <a:solidFill>
                  <a:srgbClr val="0432FF"/>
                </a:solidFill>
              </a:rPr>
              <a:t>年間を一括して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63553" y="2609528"/>
            <a:ext cx="8232941" cy="4131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①顧問：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②株保有・利益：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③特許使用料：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④講演料：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⑤原稿料：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⑥受託研究・共同研究費：○○○○○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⑦奨学寄付金：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⑧寄附講座所属：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⑨贈答品等の報酬：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</a:rPr>
              <a:t>　開示基準は学会ホームページをご参照下さい。</a:t>
            </a:r>
            <a:endParaRPr lang="ja-JP" altLang="en-US" sz="18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847528" y="14586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6297581" y="77094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日本臨床栄養代謝学会　利益相反開示　 筆頭演者名：　○○　○○ 発表者全員、過去3年間を一括して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2024-01-24T06:07:47Z</dcterms:created>
  <dcterms:modified xsi:type="dcterms:W3CDTF">2024-01-24T08:28:30Z</dcterms:modified>
</cp:coreProperties>
</file>