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4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3DE2-F9F0-4E79-AB9C-4A53D0ECB18E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93042-32C7-47DC-BFAE-0485F513A2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86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93042-32C7-47DC-BFAE-0485F513A2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1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4C2EA6-0035-8147-A424-686079906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104A9E-069B-514E-9724-B0A89786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8FAB9B-FE48-7649-A131-0E4D416F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1F1665-C752-1449-9537-254BB437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051D24-D41A-BD4D-955F-AB03AF45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896B0A-0F0A-F847-AC2E-B5EFB900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73B77B-7E0B-9A4E-891C-CAB036E06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456901-F4C0-F34E-BDF9-BE469F8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0BAFDA-FE9F-F54D-BB02-09E6A612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461E30-936C-6B48-869B-8244A61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8B76BB9-C2D6-754A-961C-7F16540A3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D2877D-AAC7-D949-8ED7-E852B014E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F349E4-DF75-904B-B241-74AEE047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97E03-F11C-0E4F-B281-808D97CF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7C95D2-9906-FB47-8752-CA83455D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1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05E13-3E79-CE41-AAC8-3F57AD1F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CC630-DEA2-7C4C-A2C7-45BCCA3BA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1DBAE2-21AB-784F-9463-A2817B19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D071EF-3CE5-604B-9256-45DB07CE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521496-272B-564D-AE5F-C46F59A3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0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8BB1FE-FE29-674B-8BB2-4B7107B1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E5B1E4-0AB8-2E46-9F1B-C8298F16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05FF6-E293-CC4A-BDDC-10201C07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881B2E-133C-C444-B0D5-C55BE197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139FFD-18AD-9D48-B4A8-E16267C8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14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E96CE-B044-4D49-830A-59E96C3C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118AA-CAFA-0743-A750-938154AA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D9BB63-28B3-FD4A-96F1-C5A320594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BDCCBF-C2DA-B94B-8100-61E1556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D78C7A-90DD-7C4D-B2DC-70533AC6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532B20-6C36-AE46-A67F-90CB6EA6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8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31347-52D3-2842-BD0A-A5CAAAC1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E89215-C8FA-1640-A2B0-63DF86A44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1026DB-2A7A-C34F-A17F-A45D3707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75942A-D4C5-0E40-B854-3CEFB36DE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4F7837-9609-3041-8835-4E7255D6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6BA00F-04B3-304B-BB36-9C861B4F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6FF1665-4CD9-7644-BF87-35A6A9E0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97AC92-2FD8-1442-BE41-2EDAB90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03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60E55B-5859-3845-A43F-E46671AF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C4A929-661B-7345-9365-20AA8C83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CE4E38-1EF7-1C46-847A-3E543547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C330AB-E89D-E24B-82DF-F5E03994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1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CFF6152-1BF2-BF4C-B3C2-F9330E76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D28ABB-785F-AC42-97CF-81A71C6F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4B11B2-3051-FD4D-B61E-0405D43F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6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D31AB-0E8F-B944-8CBD-9D5CCE54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5E7B4-CFCC-A445-A26C-DD5B6D39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70E38B-4F06-2A4B-B4E8-EBDCEC36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019642-5961-1949-9451-BF14705B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375ADB-C184-4449-8AEF-5F1BE301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641047-C0EB-B04E-92C2-80AA48CB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1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2FF4EF-EC89-694B-8D89-E8847A0E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114747-C63A-9B4E-B14D-7645110CF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D427B0-15E1-5046-BE40-1099D159D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FCB248-2025-BE43-888A-656219B8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3B0F1C-88B4-924B-95A8-A2076489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C979F7-8DCB-E143-AAA7-F93CE400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657E18-0097-A541-AF10-5D33A0AD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0361D5-824B-E543-8ED3-18A98BB1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51DEF8-F99C-F245-A329-9A3038D7F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1B31-303B-6F4B-937C-3DC61BA87A5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64756D-95AA-444E-B5AE-9786CCD82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749426-A34E-894B-89F8-4E9B80F7D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9D2E-F9CF-E645-BE79-645DFE8B2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C8F1050-E0B5-C040-9C63-95F0A61D4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4" y="0"/>
            <a:ext cx="6089946" cy="6146276"/>
          </a:xfrm>
          <a:prstGeom prst="rect">
            <a:avLst/>
          </a:prstGeom>
        </p:spPr>
      </p:pic>
      <p:pic>
        <p:nvPicPr>
          <p:cNvPr id="2" name="図 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4A1EAF9-7708-FE85-23AF-0D5EF320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054" y="0"/>
            <a:ext cx="6089946" cy="244492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557D5A-5460-93B5-0ECE-1DFB109A6C4D}"/>
              </a:ext>
            </a:extLst>
          </p:cNvPr>
          <p:cNvSpPr txBox="1"/>
          <p:nvPr/>
        </p:nvSpPr>
        <p:spPr>
          <a:xfrm>
            <a:off x="6314856" y="4615109"/>
            <a:ext cx="570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11</a:t>
            </a:r>
            <a:r>
              <a:rPr kumimoji="1" lang="ja-JP" altLang="en-US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月（予定）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741358F-86AA-3DEB-1509-9C5AE182B3DE}"/>
              </a:ext>
            </a:extLst>
          </p:cNvPr>
          <p:cNvSpPr/>
          <p:nvPr/>
        </p:nvSpPr>
        <p:spPr>
          <a:xfrm>
            <a:off x="6314856" y="2529827"/>
            <a:ext cx="5753100" cy="55585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/>
              </a:gs>
              <a:gs pos="75000">
                <a:srgbClr val="FF0000"/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演題募集締切</a:t>
            </a:r>
            <a:endParaRPr lang="en-US" altLang="ja-JP" sz="28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218D540-133E-41E8-8C73-53CEFF226705}"/>
              </a:ext>
            </a:extLst>
          </p:cNvPr>
          <p:cNvSpPr/>
          <p:nvPr/>
        </p:nvSpPr>
        <p:spPr>
          <a:xfrm>
            <a:off x="6335564" y="4144943"/>
            <a:ext cx="5753100" cy="53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/>
              </a:gs>
              <a:gs pos="75000">
                <a:srgbClr val="FF0000"/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HG明朝E" panose="02020909000000000000" pitchFamily="17" charset="-128"/>
                <a:ea typeface="HG明朝E" panose="02020909000000000000" pitchFamily="17" charset="-128"/>
              </a:rPr>
              <a:t>参加登録開始</a:t>
            </a:r>
            <a:endParaRPr lang="en-US" altLang="ja-JP" sz="28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B6DF36-CF62-B5C9-D7FB-F146924026A6}"/>
              </a:ext>
            </a:extLst>
          </p:cNvPr>
          <p:cNvSpPr txBox="1"/>
          <p:nvPr/>
        </p:nvSpPr>
        <p:spPr>
          <a:xfrm>
            <a:off x="6309372" y="3070496"/>
            <a:ext cx="561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9</a:t>
            </a:r>
            <a:r>
              <a:rPr kumimoji="1" lang="ja-JP" altLang="en-US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月</a:t>
            </a:r>
            <a:r>
              <a:rPr kumimoji="1" lang="en-US" altLang="ja-JP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17</a:t>
            </a:r>
            <a:r>
              <a:rPr kumimoji="1" lang="ja-JP" altLang="en-US" sz="4000" dirty="0">
                <a:latin typeface="HG明朝E" panose="02020909000000000000" pitchFamily="17" charset="-128"/>
                <a:ea typeface="HG明朝E" panose="02020909000000000000" pitchFamily="17" charset="-128"/>
              </a:rPr>
              <a:t>日（火）正午</a:t>
            </a:r>
          </a:p>
        </p:txBody>
      </p:sp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E31B186-CD41-479F-A519-B2A2EFBFCB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540" y="335003"/>
            <a:ext cx="4573132" cy="791557"/>
          </a:xfrm>
          <a:prstGeom prst="rect">
            <a:avLst/>
          </a:prstGeom>
        </p:spPr>
      </p:pic>
      <p:pic>
        <p:nvPicPr>
          <p:cNvPr id="11" name="図 1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9B81AB8-13A4-6B56-BE17-ACF5B09487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564" y="5664070"/>
            <a:ext cx="4066274" cy="481156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7D34D3C-CDAB-03C3-1CF8-75FB8686E2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6" b="-2810"/>
          <a:stretch/>
        </p:blipFill>
        <p:spPr>
          <a:xfrm>
            <a:off x="0" y="6356766"/>
            <a:ext cx="12286402" cy="615062"/>
          </a:xfrm>
          <a:prstGeom prst="rect">
            <a:avLst/>
          </a:prstGeom>
        </p:spPr>
      </p:pic>
      <p:pic>
        <p:nvPicPr>
          <p:cNvPr id="13" name="図 1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5794980-1AAE-7966-E288-1311EF1D7E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44" y="2070525"/>
            <a:ext cx="5567478" cy="1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川と橋と建物&#10;&#10;自動的に生成された説明">
            <a:extLst>
              <a:ext uri="{FF2B5EF4-FFF2-40B4-BE49-F238E27FC236}">
                <a16:creationId xmlns:a16="http://schemas.microsoft.com/office/drawing/2014/main" id="{3EED9191-85D4-80DE-910A-02B65D38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605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B987E1D-355C-47CF-506B-A4470285D2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650" y="6115419"/>
            <a:ext cx="965200" cy="6240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B4B6A0-2088-7CCF-7CF4-13D9AAE810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4" y="289675"/>
            <a:ext cx="5924550" cy="565863"/>
          </a:xfrm>
          <a:prstGeom prst="rect">
            <a:avLst/>
          </a:prstGeom>
        </p:spPr>
      </p:pic>
      <p:pic>
        <p:nvPicPr>
          <p:cNvPr id="5" name="図 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304195C-F77D-084B-BD74-A5B08FE0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985" y="-56846"/>
            <a:ext cx="6002338" cy="2430184"/>
          </a:xfrm>
          <a:prstGeom prst="rect">
            <a:avLst/>
          </a:prstGeom>
        </p:spPr>
      </p:pic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8CF14773-B96E-65D7-EF42-CC0D330C2C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brightnessContrast bright="-99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1559918"/>
            <a:ext cx="5924550" cy="1326074"/>
          </a:xfrm>
          <a:prstGeom prst="rect">
            <a:avLst/>
          </a:prstGeom>
        </p:spPr>
      </p:pic>
      <p:pic>
        <p:nvPicPr>
          <p:cNvPr id="15" name="図 1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5CA7111-C91D-8C74-015E-FF4A3C2C9D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93" y="5493343"/>
            <a:ext cx="6002338" cy="141102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2AA153-202D-8444-C7F4-378294BCE38E}"/>
              </a:ext>
            </a:extLst>
          </p:cNvPr>
          <p:cNvSpPr txBox="1"/>
          <p:nvPr/>
        </p:nvSpPr>
        <p:spPr>
          <a:xfrm>
            <a:off x="6354515" y="5344454"/>
            <a:ext cx="570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November</a:t>
            </a:r>
            <a:endParaRPr kumimoji="1" lang="ja-JP" alt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50CDE5E-E651-193E-740F-AE803E55E7FA}"/>
              </a:ext>
            </a:extLst>
          </p:cNvPr>
          <p:cNvSpPr/>
          <p:nvPr/>
        </p:nvSpPr>
        <p:spPr>
          <a:xfrm>
            <a:off x="6313201" y="2785625"/>
            <a:ext cx="5753100" cy="55585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/>
              </a:gs>
              <a:gs pos="75000">
                <a:srgbClr val="FF0000"/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latin typeface="Avenir Next LT Pro" panose="020B0504020202020204" pitchFamily="34" charset="0"/>
              </a:rPr>
              <a:t>Call</a:t>
            </a:r>
            <a:r>
              <a:rPr lang="ja-JP" altLang="en-US" sz="2800" dirty="0">
                <a:latin typeface="Avenir Next LT Pro" panose="020B0504020202020204" pitchFamily="34" charset="0"/>
              </a:rPr>
              <a:t> </a:t>
            </a:r>
            <a:r>
              <a:rPr lang="en-US" altLang="ja-JP" sz="2800" dirty="0">
                <a:latin typeface="Avenir Next LT Pro" panose="020B0504020202020204" pitchFamily="34" charset="0"/>
              </a:rPr>
              <a:t>for Abstract Deadline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31E397F-B1D2-78ED-80AF-D1BD1E5544D0}"/>
              </a:ext>
            </a:extLst>
          </p:cNvPr>
          <p:cNvSpPr/>
          <p:nvPr/>
        </p:nvSpPr>
        <p:spPr>
          <a:xfrm>
            <a:off x="6375223" y="4874288"/>
            <a:ext cx="5753100" cy="536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/>
              </a:gs>
              <a:gs pos="75000">
                <a:srgbClr val="FF0000"/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>
                <a:latin typeface="Avenir Next LT Pro" panose="020B0504020202020204" pitchFamily="34" charset="0"/>
              </a:rPr>
              <a:t>Registration Open</a:t>
            </a:r>
            <a:endParaRPr lang="en-US" altLang="ja-JP" sz="2800" dirty="0">
              <a:latin typeface="Avenir Next LT Pro" panose="020B05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CC9133-887D-12CD-0B23-D082955EF43E}"/>
              </a:ext>
            </a:extLst>
          </p:cNvPr>
          <p:cNvSpPr txBox="1"/>
          <p:nvPr/>
        </p:nvSpPr>
        <p:spPr>
          <a:xfrm>
            <a:off x="8944385" y="5596533"/>
            <a:ext cx="76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(TBC)</a:t>
            </a:r>
            <a:endParaRPr kumimoji="1" lang="ja-JP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F579BD-A900-306C-714A-B5DF43F0551B}"/>
              </a:ext>
            </a:extLst>
          </p:cNvPr>
          <p:cNvSpPr txBox="1"/>
          <p:nvPr/>
        </p:nvSpPr>
        <p:spPr>
          <a:xfrm>
            <a:off x="6307717" y="3326294"/>
            <a:ext cx="561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Noon, September 17</a:t>
            </a:r>
            <a:endParaRPr kumimoji="1" lang="ja-JP" alt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BDCD92A-1D1E-A3B3-69EE-725D2D0126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4536" y="6250658"/>
            <a:ext cx="615694" cy="5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88A08B-888F-0204-953C-6BD626DB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2524"/>
            <a:ext cx="2112264" cy="1920240"/>
          </a:xfrm>
        </p:spPr>
        <p:txBody>
          <a:bodyPr>
            <a:normAutofit/>
          </a:bodyPr>
          <a:lstStyle/>
          <a:p>
            <a:endParaRPr kumimoji="1" lang="ja-JP" altLang="en-US" sz="2400" dirty="0"/>
          </a:p>
        </p:txBody>
      </p:sp>
      <p:pic>
        <p:nvPicPr>
          <p:cNvPr id="11" name="図 10" descr="建物, テーブル, ストリート, 食品 が含まれている画像&#10;&#10;自動的に生成された説明">
            <a:extLst>
              <a:ext uri="{FF2B5EF4-FFF2-40B4-BE49-F238E27FC236}">
                <a16:creationId xmlns:a16="http://schemas.microsoft.com/office/drawing/2014/main" id="{D74D2D08-1F27-4C4F-2B9D-DE8D62806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15F822-0F43-CE20-6611-A302BD50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393" y="1425406"/>
            <a:ext cx="3319272" cy="1920240"/>
          </a:xfrm>
        </p:spPr>
        <p:txBody>
          <a:bodyPr anchor="ctr">
            <a:normAutofit/>
          </a:bodyPr>
          <a:lstStyle/>
          <a:p>
            <a:endParaRPr lang="en-US" sz="1700" dirty="0"/>
          </a:p>
        </p:txBody>
      </p:sp>
      <p:pic>
        <p:nvPicPr>
          <p:cNvPr id="9" name="図 8" descr="屋内, 食品, テーブル, 皿 が含まれている画像&#10;&#10;自動的に生成された説明">
            <a:extLst>
              <a:ext uri="{FF2B5EF4-FFF2-40B4-BE49-F238E27FC236}">
                <a16:creationId xmlns:a16="http://schemas.microsoft.com/office/drawing/2014/main" id="{86F2228C-9BA5-02BA-92A9-6B61EBF6C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  <p:pic>
        <p:nvPicPr>
          <p:cNvPr id="7" name="コンテンツ プレースホルダー 6" descr="橋と建物&#10;&#10;低い精度で自動的に生成された説明">
            <a:extLst>
              <a:ext uri="{FF2B5EF4-FFF2-40B4-BE49-F238E27FC236}">
                <a16:creationId xmlns:a16="http://schemas.microsoft.com/office/drawing/2014/main" id="{E321FD71-C302-12DF-D286-8B3D9281F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980" y="-12512"/>
            <a:ext cx="7642746" cy="68579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B4442D-AB53-CB4F-B6CD-EAA3C58D1EE7}"/>
              </a:ext>
            </a:extLst>
          </p:cNvPr>
          <p:cNvSpPr txBox="1"/>
          <p:nvPr/>
        </p:nvSpPr>
        <p:spPr>
          <a:xfrm>
            <a:off x="-7" y="136270"/>
            <a:ext cx="721075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Kobe,</a:t>
            </a:r>
          </a:p>
          <a:p>
            <a:r>
              <a:rPr lang="en-US" altLang="ja-JP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the city of</a:t>
            </a:r>
          </a:p>
          <a:p>
            <a:r>
              <a:rPr lang="en-US" altLang="ja-JP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Beautiful Port &amp; Landscape,</a:t>
            </a:r>
          </a:p>
          <a:p>
            <a:r>
              <a:rPr lang="en-US" altLang="ja-JP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Great Culture,</a:t>
            </a:r>
          </a:p>
          <a:p>
            <a:r>
              <a:rPr lang="en-US" altLang="ja-JP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and</a:t>
            </a:r>
          </a:p>
          <a:p>
            <a:r>
              <a:rPr lang="en-US" altLang="ja-JP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Kobe Beef </a:t>
            </a:r>
            <a:endParaRPr kumimoji="1" lang="ja-JP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3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川と橋と建物&#10;&#10;自動的に生成された説明">
            <a:extLst>
              <a:ext uri="{FF2B5EF4-FFF2-40B4-BE49-F238E27FC236}">
                <a16:creationId xmlns:a16="http://schemas.microsoft.com/office/drawing/2014/main" id="{3EED9191-85D4-80DE-910A-02B65D38E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-2523"/>
            <a:ext cx="6096000" cy="68605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B987E1D-355C-47CF-506B-A4470285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1600" y="92682"/>
            <a:ext cx="965200" cy="62408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0F4895-AA9D-2BD2-285F-FDE8765E9EEE}"/>
              </a:ext>
            </a:extLst>
          </p:cNvPr>
          <p:cNvSpPr txBox="1"/>
          <p:nvPr/>
        </p:nvSpPr>
        <p:spPr>
          <a:xfrm>
            <a:off x="0" y="5076698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venir Next LT Pro" panose="020B0504020202020204" pitchFamily="34" charset="0"/>
              </a:rPr>
              <a:t>Scan the code to learn more about JSMO 2025!</a:t>
            </a:r>
            <a:endParaRPr kumimoji="1" lang="ja-JP" altLang="en-US" sz="4000" dirty="0">
              <a:latin typeface="Avenir Next LT Pro" panose="020B05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C0E344C-C9FB-CBFF-8734-F08FF6052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099" y="5738418"/>
            <a:ext cx="5461000" cy="102690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5E0D147-C3F2-0F0A-F060-3EDDCC2A5245}"/>
              </a:ext>
            </a:extLst>
          </p:cNvPr>
          <p:cNvGrpSpPr/>
          <p:nvPr/>
        </p:nvGrpSpPr>
        <p:grpSpPr>
          <a:xfrm>
            <a:off x="95250" y="73352"/>
            <a:ext cx="5848351" cy="581641"/>
            <a:chOff x="95250" y="395597"/>
            <a:chExt cx="5848351" cy="58164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93B3C5D-859A-BED7-637F-F6D568A8E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50" y="414927"/>
              <a:ext cx="5848351" cy="555859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C1C28EA-89FA-9AD2-EF1B-CA8E06599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8676" y="395597"/>
              <a:ext cx="624824" cy="581641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3F90FA2-B1C2-1157-34F3-ACF75B9710D7}"/>
              </a:ext>
            </a:extLst>
          </p:cNvPr>
          <p:cNvGrpSpPr/>
          <p:nvPr/>
        </p:nvGrpSpPr>
        <p:grpSpPr>
          <a:xfrm>
            <a:off x="7362176" y="308696"/>
            <a:ext cx="4851399" cy="3017695"/>
            <a:chOff x="708024" y="3145535"/>
            <a:chExt cx="6840537" cy="4704249"/>
          </a:xfrm>
        </p:grpSpPr>
        <p:pic>
          <p:nvPicPr>
            <p:cNvPr id="22" name="図 21" descr="ボックス が含まれている画像&#10;&#10;自動的に生成された説明">
              <a:extLst>
                <a:ext uri="{FF2B5EF4-FFF2-40B4-BE49-F238E27FC236}">
                  <a16:creationId xmlns:a16="http://schemas.microsoft.com/office/drawing/2014/main" id="{7B7A715A-DDC1-8865-D11C-58656C67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73" b="93773" l="0" r="96503">
                          <a14:foregroundMark x1="45602" y1="8603" x2="57600" y2="31954"/>
                          <a14:foregroundMark x1="70924" y1="25072" x2="83916" y2="52478"/>
                          <a14:foregroundMark x1="83916" y1="52478" x2="83916" y2="52478"/>
                          <a14:foregroundMark x1="44498" y1="44244" x2="53957" y2="70545"/>
                          <a14:foregroundMark x1="69488" y1="64728" x2="86088" y2="90004"/>
                          <a14:foregroundMark x1="76371" y1="25317" x2="87229" y2="32855"/>
                          <a14:foregroundMark x1="87229" y1="32855" x2="91130" y2="45555"/>
                          <a14:foregroundMark x1="91130" y1="45555" x2="90688" y2="46538"/>
                          <a14:foregroundMark x1="82333" y1="65137" x2="89106" y2="79394"/>
                          <a14:foregroundMark x1="89106" y1="79394" x2="84947" y2="93077"/>
                          <a14:foregroundMark x1="84947" y1="93077" x2="74752" y2="93855"/>
                          <a14:foregroundMark x1="74752" y1="93855" x2="65587" y2="87177"/>
                          <a14:foregroundMark x1="65587" y1="87177" x2="65366" y2="86194"/>
                          <a14:foregroundMark x1="93228" y1="38550" x2="65477" y2="39902"/>
                          <a14:foregroundMark x1="60397" y1="13478" x2="50350" y2="5694"/>
                          <a14:foregroundMark x1="50350" y1="5694" x2="39161" y2="15117"/>
                          <a14:foregroundMark x1="39161" y1="15117" x2="42105" y2="28021"/>
                          <a14:foregroundMark x1="42105" y1="28021" x2="51049" y2="32200"/>
                          <a14:foregroundMark x1="96503" y1="41008" x2="96503" y2="41008"/>
                          <a14:foregroundMark x1="57711" y1="42605" x2="57453" y2="47071"/>
                          <a14:foregroundMark x1="39639" y1="4015" x2="55907" y2="4424"/>
                          <a14:foregroundMark x1="58557" y1="4138" x2="59183" y2="6841"/>
                          <a14:foregroundMark x1="41700" y1="43548" x2="37357" y2="52315"/>
                          <a14:foregroundMark x1="0" y1="5449" x2="7471" y2="19746"/>
                          <a14:foregroundMark x1="0" y1="5326" x2="184" y2="5735"/>
                          <a14:foregroundMark x1="0" y1="4220" x2="7471" y2="19336"/>
                          <a14:foregroundMark x1="0" y1="4506" x2="3349" y2="13806"/>
                          <a14:foregroundMark x1="3386" y1="13847" x2="5558" y2="15076"/>
                          <a14:foregroundMark x1="3497" y1="11430" x2="6919" y2="17083"/>
                          <a14:foregroundMark x1="11042" y1="24662" x2="21862" y2="52397"/>
                          <a14:foregroundMark x1="21862" y1="52397" x2="23887" y2="54773"/>
                          <a14:foregroundMark x1="0" y1="22163" x2="8097" y2="22204"/>
                          <a14:foregroundMark x1="3276" y1="10610" x2="4012" y2="12126"/>
                          <a14:foregroundMark x1="3497" y1="11143" x2="5337" y2="15199"/>
                          <a14:backgroundMark x1="34192" y1="30193" x2="38057" y2="37771"/>
                          <a14:backgroundMark x1="40118" y1="40066" x2="44755" y2="40066"/>
                          <a14:backgroundMark x1="64262" y1="29373" x2="59183" y2="41254"/>
                          <a14:backgroundMark x1="47516" y1="40598" x2="49945" y2="40311"/>
                          <a14:backgroundMark x1="5815" y1="30070" x2="5815" y2="30070"/>
                          <a14:backgroundMark x1="2061" y1="36788" x2="2061" y2="36788"/>
                          <a14:backgroundMark x1="3754" y1="33961" x2="3754" y2="33961"/>
                          <a14:backgroundMark x1="5079" y1="30725" x2="5079" y2="30725"/>
                          <a14:backgroundMark x1="3754" y1="33019" x2="3754" y2="33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1400" y="3145535"/>
              <a:ext cx="5237161" cy="4704249"/>
            </a:xfrm>
            <a:prstGeom prst="rect">
              <a:avLst/>
            </a:prstGeom>
          </p:spPr>
        </p:pic>
        <p:pic>
          <p:nvPicPr>
            <p:cNvPr id="23" name="図 22" descr="ボックス が含まれている画像&#10;&#10;自動的に生成された説明">
              <a:extLst>
                <a:ext uri="{FF2B5EF4-FFF2-40B4-BE49-F238E27FC236}">
                  <a16:creationId xmlns:a16="http://schemas.microsoft.com/office/drawing/2014/main" id="{E6E4DDD3-A64F-AA72-B0DA-656140DFF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1717" y1="13542" x2="15152" y2="59259"/>
                          <a14:foregroundMark x1="15152" y1="59259" x2="15152" y2="59259"/>
                          <a14:foregroundMark x1="75758" y1="5440" x2="45758" y2="7176"/>
                          <a14:foregroundMark x1="45758" y1="7176" x2="18788" y2="35301"/>
                          <a14:foregroundMark x1="18788" y1="35301" x2="17475" y2="63773"/>
                          <a14:foregroundMark x1="33434" y1="4398" x2="59192" y2="4630"/>
                          <a14:foregroundMark x1="59192" y1="4630" x2="67071" y2="3935"/>
                          <a14:foregroundMark x1="33838" y1="11574" x2="8889" y2="64583"/>
                          <a14:foregroundMark x1="39495" y1="3588" x2="67778" y2="2778"/>
                          <a14:foregroundMark x1="67778" y1="2778" x2="68081" y2="2778"/>
                          <a14:foregroundMark x1="46162" y1="2431" x2="75354" y2="2431"/>
                          <a14:foregroundMark x1="32424" y1="2083" x2="60303" y2="3241"/>
                          <a14:foregroundMark x1="60303" y1="3241" x2="53737" y2="1620"/>
                          <a14:foregroundMark x1="30101" y1="9259" x2="9192" y2="57755"/>
                          <a14:foregroundMark x1="29495" y1="2778" x2="8485" y2="62731"/>
                          <a14:foregroundMark x1="8485" y1="62731" x2="15152" y2="77546"/>
                          <a14:foregroundMark x1="26162" y1="2778" x2="19192" y2="23843"/>
                          <a14:foregroundMark x1="22121" y1="7755" x2="8889" y2="38310"/>
                          <a14:foregroundMark x1="6162" y1="43634" x2="28485" y2="79861"/>
                          <a14:foregroundMark x1="29091" y1="579" x2="69697" y2="1273"/>
                          <a14:foregroundMark x1="75354" y1="1620" x2="97677" y2="45486"/>
                          <a14:foregroundMark x1="74848" y1="0" x2="77576" y2="5787"/>
                          <a14:foregroundMark x1="25152" y1="926" x2="7576" y2="35301"/>
                          <a14:foregroundMark x1="5556" y1="42245" x2="24444" y2="76852"/>
                          <a14:foregroundMark x1="4040" y1="47338" x2="20808" y2="81366"/>
                          <a14:foregroundMark x1="3232" y1="49769" x2="19192" y2="76389"/>
                          <a14:foregroundMark x1="3333" y1="54167" x2="9192" y2="70023"/>
                          <a14:foregroundMark x1="76364" y1="0" x2="97576" y2="44213"/>
                          <a14:foregroundMark x1="6566" y1="38542" x2="21515" y2="21528"/>
                          <a14:foregroundMark x1="21515" y1="21528" x2="6566" y2="38657"/>
                          <a14:foregroundMark x1="10000" y1="26852" x2="23434" y2="2778"/>
                          <a14:foregroundMark x1="22525" y1="579" x2="32424" y2="579"/>
                          <a14:foregroundMark x1="23838" y1="0" x2="12828" y2="19097"/>
                          <a14:foregroundMark x1="3232" y1="53009" x2="10909" y2="72222"/>
                          <a14:foregroundMark x1="76263" y1="0" x2="86263" y2="28588"/>
                          <a14:foregroundMark x1="86364" y1="28704" x2="92323" y2="32176"/>
                          <a14:foregroundMark x1="86667" y1="21875" x2="96061" y2="37847"/>
                          <a14:foregroundMark x1="3333" y1="49884" x2="18485" y2="68750"/>
                          <a14:foregroundMark x1="4040" y1="47454" x2="5859" y2="56597"/>
                          <a14:foregroundMark x1="3131" y1="50463" x2="6162" y2="56597"/>
                          <a14:foregroundMark x1="5859" y1="41088" x2="9899" y2="70949"/>
                          <a14:foregroundMark x1="99394" y1="52431" x2="2828" y2="51620"/>
                          <a14:foregroundMark x1="14646" y1="76736" x2="8889" y2="58681"/>
                          <a14:foregroundMark x1="8889" y1="58681" x2="11313" y2="72685"/>
                          <a14:foregroundMark x1="3333" y1="59259" x2="26465" y2="95486"/>
                          <a14:foregroundMark x1="17374" y1="86227" x2="28182" y2="99653"/>
                          <a14:foregroundMark x1="11515" y1="27662" x2="3030" y2="57986"/>
                          <a14:foregroundMark x1="3030" y1="57986" x2="23434" y2="90856"/>
                          <a14:foregroundMark x1="11818" y1="24884" x2="4848" y2="55440"/>
                          <a14:foregroundMark x1="4848" y1="55440" x2="4848" y2="55440"/>
                          <a14:foregroundMark x1="8485" y1="36806" x2="2828" y2="56944"/>
                          <a14:foregroundMark x1="13535" y1="22685" x2="202" y2="55787"/>
                          <a14:foregroundMark x1="16162" y1="17708" x2="808" y2="52778"/>
                          <a14:foregroundMark x1="15354" y1="17361" x2="0" y2="52199"/>
                          <a14:foregroundMark x1="13434" y1="19560" x2="0" y2="51736"/>
                          <a14:foregroundMark x1="22424" y1="1273" x2="0" y2="49074"/>
                          <a14:foregroundMark x1="22828" y1="0" x2="808" y2="49190"/>
                          <a14:foregroundMark x1="86061" y1="19560" x2="88081" y2="23843"/>
                          <a14:foregroundMark x1="86667" y1="21065" x2="91717" y2="32523"/>
                          <a14:foregroundMark x1="20505" y1="92477" x2="2828" y2="56597"/>
                          <a14:foregroundMark x1="24444" y1="0" x2="29697" y2="3472"/>
                          <a14:foregroundMark x1="19697" y1="6250" x2="0" y2="49653"/>
                          <a14:backgroundMark x1="2828" y1="70833" x2="4848" y2="98958"/>
                          <a14:backgroundMark x1="0" y1="32986" x2="606" y2="42824"/>
                          <a14:backgroundMark x1="93030" y1="74537" x2="93030" y2="74537"/>
                          <a14:backgroundMark x1="82727" y1="93519" x2="82727" y2="93519"/>
                          <a14:backgroundMark x1="87374" y1="85532" x2="87374" y2="85532"/>
                          <a14:backgroundMark x1="91010" y1="76389" x2="91010" y2="76389"/>
                          <a14:backgroundMark x1="87374" y1="82870" x2="87374" y2="82870"/>
                          <a14:backgroundMark x1="15455" y1="90162" x2="22828" y2="99884"/>
                          <a14:backgroundMark x1="12525" y1="92477" x2="18182" y2="99884"/>
                          <a14:backgroundMark x1="0" y1="67708" x2="17374" y2="89236"/>
                          <a14:backgroundMark x1="0" y1="57176" x2="17374" y2="99537"/>
                          <a14:backgroundMark x1="0" y1="56713" x2="17677" y2="91551"/>
                          <a14:backgroundMark x1="1111" y1="35648" x2="0" y2="39352"/>
                          <a14:backgroundMark x1="0" y1="66898" x2="2121" y2="76273"/>
                          <a14:backgroundMark x1="14848" y1="84838" x2="21717" y2="99884"/>
                          <a14:backgroundMark x1="18081" y1="5324" x2="0" y2="36458"/>
                          <a14:backgroundMark x1="19697" y1="2662" x2="18586" y2="4630"/>
                          <a14:backgroundMark x1="17677" y1="1273" x2="0" y2="35764"/>
                          <a14:backgroundMark x1="14141" y1="6250" x2="7374" y2="29745"/>
                          <a14:backgroundMark x1="9697" y1="15046" x2="0" y2="401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024" y="3238578"/>
              <a:ext cx="2051052" cy="1789414"/>
            </a:xfrm>
            <a:prstGeom prst="hexagon">
              <a:avLst/>
            </a:prstGeom>
          </p:spPr>
        </p:pic>
      </p:grp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8ADAC86-C3B3-BA02-0D9C-502DFAC457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6091" y="1300366"/>
            <a:ext cx="3266667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60</Words>
  <Application>Microsoft Office PowerPoint</Application>
  <PresentationFormat>ワイド画面</PresentationFormat>
  <Paragraphs>17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HG明朝E</vt:lpstr>
      <vt:lpstr>游ゴシック</vt:lpstr>
      <vt:lpstr>游ゴシック Light</vt:lpstr>
      <vt:lpstr>Arial</vt:lpstr>
      <vt:lpstr>Avenir Next LT Pro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tanno</dc:creator>
  <cp:lastModifiedBy>平野 和佳子</cp:lastModifiedBy>
  <cp:revision>7</cp:revision>
  <dcterms:created xsi:type="dcterms:W3CDTF">2023-12-19T06:58:21Z</dcterms:created>
  <dcterms:modified xsi:type="dcterms:W3CDTF">2024-08-06T06:02:36Z</dcterms:modified>
</cp:coreProperties>
</file>