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33CC33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3926" autoAdjust="0"/>
  </p:normalViewPr>
  <p:slideViewPr>
    <p:cSldViewPr snapToGrid="0">
      <p:cViewPr varScale="1">
        <p:scale>
          <a:sx n="110" d="100"/>
          <a:sy n="110" d="100"/>
        </p:scale>
        <p:origin x="59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戸塚 皓一朗" userId="cfeb2f20-f59a-43e6-8b6c-10b7351a3990" providerId="ADAL" clId="{DF6E9B35-528C-412A-ACFE-05ED07F11D66}"/>
    <pc:docChg chg="undo redo custSel modSld modMainMaster modNotesMaster">
      <pc:chgData name="戸塚 皓一朗" userId="cfeb2f20-f59a-43e6-8b6c-10b7351a3990" providerId="ADAL" clId="{DF6E9B35-528C-412A-ACFE-05ED07F11D66}" dt="2026-01-26T04:08:09.808" v="102" actId="1036"/>
      <pc:docMkLst>
        <pc:docMk/>
      </pc:docMkLst>
      <pc:sldChg chg="modSp mod modNotes">
        <pc:chgData name="戸塚 皓一朗" userId="cfeb2f20-f59a-43e6-8b6c-10b7351a3990" providerId="ADAL" clId="{DF6E9B35-528C-412A-ACFE-05ED07F11D66}" dt="2026-01-26T04:07:35.816" v="60" actId="20577"/>
        <pc:sldMkLst>
          <pc:docMk/>
          <pc:sldMk cId="0" sldId="260"/>
        </pc:sldMkLst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k cId="0" sldId="260"/>
            <ac:spMk id="2050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5.816" v="60" actId="20577"/>
          <ac:spMkLst>
            <pc:docMk/>
            <pc:sldMk cId="0" sldId="260"/>
            <ac:spMk id="4099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k cId="0" sldId="260"/>
            <ac:spMk id="4100" creationId="{00000000-0000-0000-0000-000000000000}"/>
          </ac:spMkLst>
        </pc:spChg>
      </pc:sldChg>
      <pc:sldChg chg="modSp mod modNotes">
        <pc:chgData name="戸塚 皓一朗" userId="cfeb2f20-f59a-43e6-8b6c-10b7351a3990" providerId="ADAL" clId="{DF6E9B35-528C-412A-ACFE-05ED07F11D66}" dt="2026-01-26T04:08:09.808" v="102" actId="1036"/>
        <pc:sldMkLst>
          <pc:docMk/>
          <pc:sldMk cId="1159312667" sldId="261"/>
        </pc:sldMkLst>
        <pc:spChg chg="mod">
          <ac:chgData name="戸塚 皓一朗" userId="cfeb2f20-f59a-43e6-8b6c-10b7351a3990" providerId="ADAL" clId="{DF6E9B35-528C-412A-ACFE-05ED07F11D66}" dt="2026-01-26T04:08:03.306" v="75" actId="14100"/>
          <ac:spMkLst>
            <pc:docMk/>
            <pc:sldMk cId="1159312667" sldId="261"/>
            <ac:spMk id="4098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k cId="1159312667" sldId="261"/>
            <ac:spMk id="4100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8:09.808" v="102" actId="1036"/>
          <ac:spMkLst>
            <pc:docMk/>
            <pc:sldMk cId="1159312667" sldId="261"/>
            <ac:spMk id="9219" creationId="{00000000-0000-0000-0000-000000000000}"/>
          </ac:spMkLst>
        </pc:spChg>
      </pc:sldChg>
      <pc:sldMasterChg chg="modSp modSldLayout">
        <pc:chgData name="戸塚 皓一朗" userId="cfeb2f20-f59a-43e6-8b6c-10b7351a3990" providerId="ADAL" clId="{DF6E9B35-528C-412A-ACFE-05ED07F11D66}" dt="2026-01-26T04:07:33.946" v="48"/>
        <pc:sldMasterMkLst>
          <pc:docMk/>
          <pc:sldMasterMk cId="0" sldId="2147483774"/>
        </pc:sldMasterMkLst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3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8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9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3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4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5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6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8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19" creationId="{00000000-0000-0000-0000-000000000000}"/>
          </ac:spMkLst>
        </pc:spChg>
        <pc:spChg chg="mod">
          <ac:chgData name="戸塚 皓一朗" userId="cfeb2f20-f59a-43e6-8b6c-10b7351a3990" providerId="ADAL" clId="{DF6E9B35-528C-412A-ACFE-05ED07F11D66}" dt="2026-01-26T04:07:33.946" v="48"/>
          <ac:spMkLst>
            <pc:docMk/>
            <pc:sldMasterMk cId="0" sldId="2147483774"/>
            <ac:spMk id="23" creationId="{00000000-0000-0000-0000-000000000000}"/>
          </ac:spMkLst>
        </pc:sp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75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7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5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1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5"/>
              <ac:spMk id="29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76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6"/>
              <ac:spMk id="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6"/>
              <ac:spMk id="8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77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4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5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7"/>
              <ac:spMk id="18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78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8"/>
              <ac:spMk id="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8"/>
              <ac:spMk id="5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8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8"/>
              <ac:spMk id="1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8"/>
              <ac:spMk id="12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79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4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1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11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1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1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21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24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25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79"/>
              <ac:spMk id="26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80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0"/>
              <ac:spMk id="5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81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4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5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7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1"/>
              <ac:spMk id="10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82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11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1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17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1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2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2"/>
              <ac:spMk id="21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83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4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1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17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1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1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21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3"/>
              <ac:spMk id="22" creationId="{00000000-0000-0000-0000-000000000000}"/>
            </ac:spMkLst>
          </pc:spChg>
        </pc:sldLayoutChg>
        <pc:sldLayoutChg chg="modSp">
          <pc:chgData name="戸塚 皓一朗" userId="cfeb2f20-f59a-43e6-8b6c-10b7351a3990" providerId="ADAL" clId="{DF6E9B35-528C-412A-ACFE-05ED07F11D66}" dt="2026-01-26T04:07:33.946" v="48"/>
          <pc:sldLayoutMkLst>
            <pc:docMk/>
            <pc:sldMasterMk cId="0" sldId="2147483774"/>
            <pc:sldLayoutMk cId="0" sldId="2147483785"/>
          </pc:sldLayoutMkLst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2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6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7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8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9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10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11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13" creationId="{00000000-0000-0000-0000-000000000000}"/>
            </ac:spMkLst>
          </pc:spChg>
          <pc:spChg chg="mod">
            <ac:chgData name="戸塚 皓一朗" userId="cfeb2f20-f59a-43e6-8b6c-10b7351a3990" providerId="ADAL" clId="{DF6E9B35-528C-412A-ACFE-05ED07F11D66}" dt="2026-01-26T04:07:33.946" v="48"/>
            <ac:spMkLst>
              <pc:docMk/>
              <pc:sldMasterMk cId="0" sldId="2147483774"/>
              <pc:sldLayoutMk cId="0" sldId="2147483785"/>
              <ac:spMk id="15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5BD64A11-390F-44AA-9D82-1C0173685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110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9669CC83-BDA6-4079-929F-3AA95CF2BB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303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B7AACCF-D3CC-4169-95DE-D55F56C0A8E2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742664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3916" indent="-28612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4486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2280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0075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7869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5663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33458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91252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63AA640-FC60-4592-9CCC-FB880083A63A}" type="slidenum">
              <a:rPr lang="en-US" altLang="ja-JP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9327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円/楕円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61CBA5-774A-4568-81A0-5C856372D78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4E4C1-FD88-4966-9877-F99A64A524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221216" y="3009908"/>
            <a:ext cx="609600" cy="441325"/>
          </a:xfrm>
        </p:spPr>
        <p:txBody>
          <a:bodyPr/>
          <a:lstStyle/>
          <a:p>
            <a:pPr>
              <a:defRPr/>
            </a:pPr>
            <a:fld id="{2611344B-84E0-434C-B9F5-4153DCC53CB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55200" y="304808"/>
            <a:ext cx="1930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815584" y="1026379"/>
            <a:ext cx="609600" cy="441325"/>
          </a:xfrm>
        </p:spPr>
        <p:txBody>
          <a:bodyPr/>
          <a:lstStyle/>
          <a:p>
            <a:pPr>
              <a:defRPr/>
            </a:pPr>
            <a:fld id="{076F0FD0-E6D2-427B-956E-D53DEA8B549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円/楕円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078E0A-4CCC-4230-A0E0-6D18DF4483F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01055-B00E-41C8-B996-D87D6D2D5E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6084111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388445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7" name="円/楕円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5791200" y="1042423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199026-6AE5-4684-B78E-0DB6870722D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791200" y="1036027"/>
            <a:ext cx="609600" cy="441325"/>
          </a:xfrm>
        </p:spPr>
        <p:txBody>
          <a:bodyPr/>
          <a:lstStyle/>
          <a:p>
            <a:pPr>
              <a:defRPr/>
            </a:pPr>
            <a:fld id="{C937C7A7-F17D-4436-A286-F1DDFF88F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3F91CF-45AF-49E9-AD06-EBB4B17B47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3" name="正方形/長方形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08000" y="1981207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BCCA417-5033-46CD-8229-D3B6568E92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2" name="円/楕円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円/楕円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/>
          <a:p>
            <a:pPr>
              <a:defRPr/>
            </a:pPr>
            <a:fld id="{400ED982-2C9E-47D9-9088-3BDD30D5E1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7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円/楕円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5791200" y="1040181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FEA137-A7A4-4689-8BBE-E522C0910A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191589" y="570161"/>
            <a:ext cx="11800113" cy="2118617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marL="484632"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</a:t>
            </a:r>
            <a:br>
              <a:rPr lang="en-US" altLang="ja-JP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ＣＯ</a:t>
            </a:r>
            <a:r>
              <a:rPr lang="en-US" altLang="ja-JP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</a:t>
            </a:r>
            <a:r>
              <a:rPr lang="ja-JP" altLang="en-US" sz="40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発表者名（全員記載）：○○ ○○ 、 ○○ ○○ 、（◎発表責任者）　　</a:t>
            </a:r>
            <a:br>
              <a:rPr lang="en-US" altLang="ja-JP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座長または司会者名　： ○○ ○○ </a:t>
            </a:r>
            <a:br>
              <a:rPr lang="en-US" altLang="ja-JP" sz="22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endParaRPr lang="en-US" altLang="ja-JP" sz="22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674614" y="2818914"/>
            <a:ext cx="8821271" cy="3897572"/>
          </a:xfrm>
        </p:spPr>
        <p:txBody>
          <a:bodyPr>
            <a:normAutofit/>
          </a:bodyPr>
          <a:lstStyle/>
          <a:p>
            <a:pPr marL="448056" indent="-384048">
              <a:lnSpc>
                <a:spcPct val="80000"/>
              </a:lnSpc>
              <a:buNone/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 I 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関係にある</a:t>
            </a:r>
            <a:endParaRPr lang="en-US" altLang="ja-JP" sz="2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448056" indent="-384048">
              <a:lnSpc>
                <a:spcPct val="80000"/>
              </a:lnSpc>
              <a:spcAft>
                <a:spcPts val="1200"/>
              </a:spcAft>
              <a:buNone/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企業等として、</a:t>
            </a:r>
            <a:endParaRPr lang="en-US" altLang="ja-JP" sz="2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①顧問：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PPP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②株保有・利益：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QQQ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③特許使用料：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RRR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④講演料：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SSS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製薬，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TTT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⑤原稿料：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UUU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⑥受託研究・共同研究費：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VVV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⑦奨学寄附金：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XXX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⑧寄附講座所属：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YYY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製薬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  <a:p>
            <a:pPr marL="0" indent="0">
              <a:lnSpc>
                <a:spcPct val="80000"/>
              </a:lnSpc>
              <a:spcAft>
                <a:spcPts val="1200"/>
              </a:spcAft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⑨贈答品などの報酬：	</a:t>
            </a:r>
            <a:r>
              <a:rPr lang="en-US" altLang="ja-JP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ZZZ</a:t>
            </a:r>
            <a:r>
              <a:rPr lang="ja-JP" altLang="en-US" sz="2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薬品工業	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</a:t>
            </a:r>
            <a:r>
              <a:rPr lang="en-US" altLang="ja-JP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「なし」の場合は、「なし」と記載して下さい）</a:t>
            </a:r>
          </a:p>
        </p:txBody>
      </p:sp>
      <p:sp>
        <p:nvSpPr>
          <p:cNvPr id="4100" name="正方形/長方形 3"/>
          <p:cNvSpPr>
            <a:spLocks noChangeArrowheads="1"/>
          </p:cNvSpPr>
          <p:nvPr/>
        </p:nvSpPr>
        <p:spPr bwMode="auto">
          <a:xfrm>
            <a:off x="2970969" y="108495"/>
            <a:ext cx="60224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（申告すべき</a:t>
            </a:r>
            <a:r>
              <a:rPr kumimoji="0" lang="en-US" altLang="ja-JP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状態（過去</a:t>
            </a:r>
            <a:r>
              <a:rPr kumimoji="0" lang="en-US" altLang="ja-JP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kumimoji="0" lang="ja-JP" altLang="en-US" sz="2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年間）がある時）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297" y="608783"/>
            <a:ext cx="11782697" cy="2899962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484632">
              <a:defRPr/>
            </a:pP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　</a:t>
            </a: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</a:t>
            </a:r>
            <a:b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ＣＯ</a:t>
            </a:r>
            <a: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</a:t>
            </a: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br>
              <a:rPr lang="en-US" altLang="ja-JP" sz="4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発表者名（全員記載）：○○ ○○ 、 ○○ ○○ 、（◎発表責任者）</a:t>
            </a: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座長または司会者名　： ○○ ○○</a:t>
            </a: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endParaRPr lang="en-US" altLang="ja-JP" sz="20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04760" y="3791376"/>
            <a:ext cx="8814391" cy="176500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演題発表内容に関連し、発表者らに開示すべき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ja-JP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 I 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関係にある企業等はありません。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3000" b="1" i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3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100" name="正方形/長方形 3"/>
          <p:cNvSpPr>
            <a:spLocks noChangeArrowheads="1"/>
          </p:cNvSpPr>
          <p:nvPr/>
        </p:nvSpPr>
        <p:spPr bwMode="auto">
          <a:xfrm>
            <a:off x="3807534" y="147124"/>
            <a:ext cx="49891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</a:t>
            </a:r>
            <a:r>
              <a:rPr kumimoji="0" lang="ja-JP" altLang="en-US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申告すべき</a:t>
            </a:r>
            <a:r>
              <a:rPr kumimoji="0" lang="en-US" altLang="ja-JP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COI</a:t>
            </a:r>
            <a:r>
              <a:rPr kumimoji="0" lang="ja-JP" altLang="en-US" sz="24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状態がない時）</a:t>
            </a:r>
          </a:p>
        </p:txBody>
      </p:sp>
    </p:spTree>
    <p:extLst>
      <p:ext uri="{BB962C8B-B14F-4D97-AF65-F5344CB8AC3E}">
        <p14:creationId xmlns:p14="http://schemas.microsoft.com/office/powerpoint/2010/main" val="1159312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637</TotalTime>
  <Words>402</Words>
  <Application>Microsoft Office PowerPoint</Application>
  <PresentationFormat>ワイド画面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AR丸ゴシック体M</vt:lpstr>
      <vt:lpstr>HGP創英角ｺﾞｼｯｸUB</vt:lpstr>
      <vt:lpstr>HGS創英角ｺﾞｼｯｸUB</vt:lpstr>
      <vt:lpstr>Arial</vt:lpstr>
      <vt:lpstr>Georgia</vt:lpstr>
      <vt:lpstr>Times New Roman</vt:lpstr>
      <vt:lpstr>Wingdings</vt:lpstr>
      <vt:lpstr>Wingdings 2</vt:lpstr>
      <vt:lpstr>クール</vt:lpstr>
      <vt:lpstr>日本消化器免疫学会　 ＣＯI開示 発表者名（全員記載）：○○ ○○ 、 ○○ ○○ 、（◎発表責任者）　　 座長または司会者名　： ○○ ○○  </vt:lpstr>
      <vt:lpstr>    　日本消化器免疫学会　 ＣＯI開示 発表者名（全員記載）：○○ ○○ 、 ○○ ○○ 、（◎発表責任者） 座長または司会者名　： ○○ ○○ 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戸塚 皓一朗</cp:lastModifiedBy>
  <cp:revision>121</cp:revision>
  <dcterms:created xsi:type="dcterms:W3CDTF">2009-12-10T12:04:34Z</dcterms:created>
  <dcterms:modified xsi:type="dcterms:W3CDTF">2026-01-26T04:08:17Z</dcterms:modified>
</cp:coreProperties>
</file>