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33CC33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3926" autoAdjust="0"/>
  </p:normalViewPr>
  <p:slideViewPr>
    <p:cSldViewPr snapToGrid="0">
      <p:cViewPr varScale="1">
        <p:scale>
          <a:sx n="77" d="100"/>
          <a:sy n="77" d="100"/>
        </p:scale>
        <p:origin x="244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戸塚 皓一朗" userId="cfeb2f20-f59a-43e6-8b6c-10b7351a3990" providerId="ADAL" clId="{DF6E9B35-528C-412A-ACFE-05ED07F11D66}"/>
    <pc:docChg chg="modSld">
      <pc:chgData name="戸塚 皓一朗" userId="cfeb2f20-f59a-43e6-8b6c-10b7351a3990" providerId="ADAL" clId="{DF6E9B35-528C-412A-ACFE-05ED07F11D66}" dt="2026-07-16T02:12:04.201" v="0" actId="478"/>
      <pc:docMkLst>
        <pc:docMk/>
      </pc:docMkLst>
      <pc:sldChg chg="delSp">
        <pc:chgData name="戸塚 皓一朗" userId="cfeb2f20-f59a-43e6-8b6c-10b7351a3990" providerId="ADAL" clId="{DF6E9B35-528C-412A-ACFE-05ED07F11D66}" dt="2026-07-16T02:12:04.201" v="0" actId="478"/>
        <pc:sldMkLst>
          <pc:docMk/>
          <pc:sldMk cId="1159312667" sldId="261"/>
        </pc:sldMkLst>
        <pc:spChg chg="del">
          <ac:chgData name="戸塚 皓一朗" userId="cfeb2f20-f59a-43e6-8b6c-10b7351a3990" providerId="ADAL" clId="{DF6E9B35-528C-412A-ACFE-05ED07F11D66}" dt="2026-07-16T02:12:04.201" v="0" actId="478"/>
          <ac:spMkLst>
            <pc:docMk/>
            <pc:sldMk cId="1159312667" sldId="261"/>
            <ac:spMk id="410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5BD64A11-390F-44AA-9D82-1C0173685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110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9669CC83-BDA6-4079-929F-3AA95CF2BB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83039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3916" indent="-286121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4486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2280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0075" indent="-228897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7869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5663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33458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91252" indent="-22889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63AA640-FC60-4592-9CCC-FB880083A63A}" type="slidenum">
              <a:rPr lang="en-US" altLang="ja-JP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493272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3" name="円/楕円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4" name="円/楕円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>
          <a:xfrm>
            <a:off x="5791200" y="2199457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F61CBA5-774A-4568-81A0-5C856372D78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74E4C1-FD88-4966-9877-F99A64A5247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1" name="正方形/長方形 10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円/楕円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円/楕円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9221216" y="3009908"/>
            <a:ext cx="609600" cy="441325"/>
          </a:xfrm>
        </p:spPr>
        <p:txBody>
          <a:bodyPr/>
          <a:lstStyle/>
          <a:p>
            <a:pPr>
              <a:defRPr/>
            </a:pPr>
            <a:fld id="{2611344B-84E0-434C-B9F5-4153DCC53CB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855200" y="304808"/>
            <a:ext cx="1930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815584" y="1026379"/>
            <a:ext cx="609600" cy="441325"/>
          </a:xfrm>
        </p:spPr>
        <p:txBody>
          <a:bodyPr/>
          <a:lstStyle/>
          <a:p>
            <a:pPr>
              <a:defRPr/>
            </a:pPr>
            <a:fld id="{076F0FD0-E6D2-427B-956E-D53DEA8B549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正方形/長方形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正方形/長方形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円/楕円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1" name="円/楕円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5791200" y="2199457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2078E0A-4CCC-4230-A0E0-6D18DF4483F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01055-B00E-41C8-B996-D87D6D2D5E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 flipV="1">
            <a:off x="6084111" y="1575654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コンテンツ プレースホルダー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1" name="正方形/長方形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3" name="正方形/長方形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388445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4" name="コンテンツ プレースホルダー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6" name="コンテンツ プレースホルダー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5" name="円/楕円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7" name="円/楕円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5791200" y="1042423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199026-6AE5-4684-B78E-0DB6870722D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3" name="タイトル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791200" y="1036027"/>
            <a:ext cx="609600" cy="441325"/>
          </a:xfrm>
        </p:spPr>
        <p:txBody>
          <a:bodyPr/>
          <a:lstStyle/>
          <a:p>
            <a:pPr>
              <a:defRPr/>
            </a:pPr>
            <a:fld id="{C937C7A7-F17D-4436-A286-F1DDFF88F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0" name="正方形/長方形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正方形/長方形 4"/>
          <p:cNvSpPr>
            <a:spLocks noChangeArrowheads="1"/>
          </p:cNvSpPr>
          <p:nvPr/>
        </p:nvSpPr>
        <p:spPr bwMode="auto">
          <a:xfrm>
            <a:off x="195072" y="6391663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6" name="正方形/長方形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3F91CF-45AF-49E9-AD06-EBB4B17B47A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3" name="正方形/長方形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508000" y="1981207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20" name="コンテンツ プレースホルダー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0" name="円/楕円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1" name="円/楕円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828800" y="312745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BCCA417-5033-46CD-8229-D3B6568E924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1" name="正方形/長方形 20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コネクタ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20" name="正方形/長方形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8" name="正方形/長方形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正方形/長方形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2" name="円/楕円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3" name="円/楕円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828800" y="312745"/>
            <a:ext cx="609600" cy="441325"/>
          </a:xfrm>
        </p:spPr>
        <p:txBody>
          <a:bodyPr/>
          <a:lstStyle/>
          <a:p>
            <a:pPr>
              <a:defRPr/>
            </a:pPr>
            <a:fld id="{400ED982-2C9E-47D9-9088-3BDD30D5E1F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22" name="正方形/長方形 21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pPr>
              <a:defRPr/>
            </a:pPr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6" name="正方形/長方形 15"/>
          <p:cNvSpPr>
            <a:spLocks noChangeArrowheads="1"/>
          </p:cNvSpPr>
          <p:nvPr/>
        </p:nvSpPr>
        <p:spPr bwMode="white">
          <a:xfrm>
            <a:off x="0" y="7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8" name="正方形/長方形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9" name="正方形/長方形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9" name="正方形/長方形 8"/>
          <p:cNvSpPr>
            <a:spLocks noChangeArrowheads="1"/>
          </p:cNvSpPr>
          <p:nvPr/>
        </p:nvSpPr>
        <p:spPr bwMode="auto">
          <a:xfrm>
            <a:off x="199136" y="6388392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正方形/長方形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 dirty="0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2400"/>
          </a:p>
        </p:txBody>
      </p:sp>
      <p:sp>
        <p:nvSpPr>
          <p:cNvPr id="12" name="円/楕円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15" name="円/楕円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5791200" y="1040181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0FEA137-A7A4-4689-8BBE-E522C0910A1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ctr" rtl="0" eaLnBrk="1" latinLnBrk="0" hangingPunct="1">
        <a:spcBef>
          <a:spcPct val="0"/>
        </a:spcBef>
        <a:buNone/>
        <a:defRPr kumimoji="1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1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0297" y="608783"/>
            <a:ext cx="11782697" cy="2899962"/>
          </a:xfrm>
          <a:solidFill>
            <a:schemeClr val="accent2">
              <a:lumMod val="50000"/>
            </a:schemeClr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>
            <a:noAutofit/>
          </a:bodyPr>
          <a:lstStyle/>
          <a:p>
            <a:pPr marL="484632">
              <a:defRPr/>
            </a:pP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丸ゴシック体M" panose="020B0609010101010101" pitchFamily="49" charset="-128"/>
                <a:ea typeface="AR丸ゴシック体M" panose="020B0609010101010101" pitchFamily="49" charset="-128"/>
              </a:rPr>
              <a:t>　</a:t>
            </a:r>
            <a:r>
              <a:rPr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日本消化器免疫学会　</a:t>
            </a:r>
            <a:b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ＣＯ</a:t>
            </a:r>
            <a:r>
              <a:rPr lang="en-US" altLang="ja-JP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I</a:t>
            </a:r>
            <a:r>
              <a:rPr lang="ja-JP" altLang="en-US" sz="36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開示</a:t>
            </a:r>
            <a:br>
              <a:rPr lang="en-US" altLang="ja-JP" sz="4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発表者名（全員記載）：○○ ○○ 、 ○○ ○○ 、（◎発表責任者）</a:t>
            </a:r>
            <a:b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座長または司会者名　： ○○ ○○</a:t>
            </a:r>
            <a:b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b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</a:br>
            <a:endParaRPr lang="en-US" altLang="ja-JP" sz="2000" b="1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04760" y="3791376"/>
            <a:ext cx="8814391" cy="176500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</a:t>
            </a:r>
            <a:r>
              <a:rPr lang="ja-JP" altLang="en-US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演題発表内容に関連し、発表者らに開示すべき</a:t>
            </a:r>
            <a:endParaRPr lang="en-US" altLang="ja-JP" sz="3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altLang="ja-JP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CO I </a:t>
            </a:r>
            <a:r>
              <a:rPr lang="ja-JP" altLang="en-US" sz="30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関係にある企業等はありません。</a:t>
            </a:r>
            <a:endParaRPr lang="en-US" altLang="ja-JP" sz="3000" b="1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3000" b="1" i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3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9312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クール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クール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クール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637</TotalTime>
  <Words>72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AR丸ゴシック体M</vt:lpstr>
      <vt:lpstr>HGS創英角ｺﾞｼｯｸUB</vt:lpstr>
      <vt:lpstr>Arial</vt:lpstr>
      <vt:lpstr>Georgia</vt:lpstr>
      <vt:lpstr>Times New Roman</vt:lpstr>
      <vt:lpstr>Wingdings</vt:lpstr>
      <vt:lpstr>Wingdings 2</vt:lpstr>
      <vt:lpstr>クール</vt:lpstr>
      <vt:lpstr>    　日本消化器免疫学会　 ＣＯI開示 発表者名（全員記載）：○○ ○○ 、 ○○ ○○ 、（◎発表責任者） 座長または司会者名　： ○○ ○○  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戸塚 皓一朗</cp:lastModifiedBy>
  <cp:revision>122</cp:revision>
  <dcterms:created xsi:type="dcterms:W3CDTF">2009-12-10T12:04:34Z</dcterms:created>
  <dcterms:modified xsi:type="dcterms:W3CDTF">2026-07-16T02:12:06Z</dcterms:modified>
</cp:coreProperties>
</file>