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33CC33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3926" autoAdjust="0"/>
  </p:normalViewPr>
  <p:slideViewPr>
    <p:cSldViewPr snapToGrid="0">
      <p:cViewPr varScale="1">
        <p:scale>
          <a:sx n="77" d="100"/>
          <a:sy n="77" d="100"/>
        </p:scale>
        <p:origin x="244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戸塚 皓一朗" userId="cfeb2f20-f59a-43e6-8b6c-10b7351a3990" providerId="ADAL" clId="{DF6E9B35-528C-412A-ACFE-05ED07F11D66}"/>
    <pc:docChg chg="modSld">
      <pc:chgData name="戸塚 皓一朗" userId="cfeb2f20-f59a-43e6-8b6c-10b7351a3990" providerId="ADAL" clId="{DF6E9B35-528C-412A-ACFE-05ED07F11D66}" dt="2026-07-16T02:11:50.292" v="0" actId="478"/>
      <pc:docMkLst>
        <pc:docMk/>
      </pc:docMkLst>
      <pc:sldChg chg="delSp">
        <pc:chgData name="戸塚 皓一朗" userId="cfeb2f20-f59a-43e6-8b6c-10b7351a3990" providerId="ADAL" clId="{DF6E9B35-528C-412A-ACFE-05ED07F11D66}" dt="2026-07-16T02:11:50.292" v="0" actId="478"/>
        <pc:sldMkLst>
          <pc:docMk/>
          <pc:sldMk cId="0" sldId="260"/>
        </pc:sldMkLst>
        <pc:spChg chg="del">
          <ac:chgData name="戸塚 皓一朗" userId="cfeb2f20-f59a-43e6-8b6c-10b7351a3990" providerId="ADAL" clId="{DF6E9B35-528C-412A-ACFE-05ED07F11D66}" dt="2026-07-16T02:11:50.292" v="0" actId="478"/>
          <ac:spMkLst>
            <pc:docMk/>
            <pc:sldMk cId="0" sldId="260"/>
            <ac:spMk id="410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5BD64A11-390F-44AA-9D82-1C0173685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110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9669CC83-BDA6-4079-929F-3AA95CF2BB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3039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B7AACCF-D3CC-4169-95DE-D55F56C0A8E2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742664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3" name="円/楕円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4" name="円/楕円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5791200" y="2199457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F61CBA5-774A-4568-81A0-5C856372D78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4E4C1-FD88-4966-9877-F99A64A524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4" name="円/楕円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5" name="円/楕円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221216" y="3009908"/>
            <a:ext cx="609600" cy="441325"/>
          </a:xfrm>
        </p:spPr>
        <p:txBody>
          <a:bodyPr/>
          <a:lstStyle/>
          <a:p>
            <a:pPr>
              <a:defRPr/>
            </a:pPr>
            <a:fld id="{2611344B-84E0-434C-B9F5-4153DCC53CB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855200" y="304808"/>
            <a:ext cx="1930400" cy="585152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815584" y="1026379"/>
            <a:ext cx="609600" cy="441325"/>
          </a:xfrm>
        </p:spPr>
        <p:txBody>
          <a:bodyPr/>
          <a:lstStyle/>
          <a:p>
            <a:pPr>
              <a:defRPr/>
            </a:pPr>
            <a:fld id="{076F0FD0-E6D2-427B-956E-D53DEA8B549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円/楕円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1" name="円/楕円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791200" y="2199457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2078E0A-4CCC-4230-A0E0-6D18DF4483F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01055-B00E-41C8-B996-D87D6D2D5E6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 flipV="1">
            <a:off x="6084111" y="1575654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1" name="正方形/長方形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6388445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24" name="コンテンツ プレースホルダー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6" name="コンテンツ プレースホルダー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円/楕円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7" name="円/楕円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5791200" y="1042423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199026-6AE5-4684-B78E-0DB6870722D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3" name="タイトル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5791200" y="1036027"/>
            <a:ext cx="609600" cy="441325"/>
          </a:xfrm>
        </p:spPr>
        <p:txBody>
          <a:bodyPr/>
          <a:lstStyle/>
          <a:p>
            <a:pPr>
              <a:defRPr/>
            </a:pPr>
            <a:fld id="{C937C7A7-F17D-4436-A286-F1DDFF88F6F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5" name="正方形/長方形 4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3F91CF-45AF-49E9-AD06-EBB4B17B47A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3" name="正方形/長方形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08000" y="1981207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0" name="コンテンツ プレースホルダー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0" name="円/楕円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1" name="円/楕円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828800" y="312745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BCCA417-5033-46CD-8229-D3B6568E924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auto">
          <a:xfrm>
            <a:off x="199136" y="6388392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コネクタ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8" name="正方形/長方形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2" name="円/楕円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3" name="円/楕円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828800" y="312745"/>
            <a:ext cx="609600" cy="441325"/>
          </a:xfrm>
        </p:spPr>
        <p:txBody>
          <a:bodyPr/>
          <a:lstStyle/>
          <a:p>
            <a:pPr>
              <a:defRPr/>
            </a:pPr>
            <a:fld id="{400ED982-2C9E-47D9-9088-3BDD30D5E1F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auto">
          <a:xfrm>
            <a:off x="199136" y="6388392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7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auto">
          <a:xfrm>
            <a:off x="199136" y="6388392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円/楕円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5" name="円/楕円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5791200" y="1040181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0FEA137-A7A4-4689-8BBE-E522C0910A1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ctr" rtl="0" eaLnBrk="1" latinLnBrk="0" hangingPunct="1">
        <a:spcBef>
          <a:spcPct val="0"/>
        </a:spcBef>
        <a:buNone/>
        <a:defRPr kumimoji="1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1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91589" y="570161"/>
            <a:ext cx="11800113" cy="2118617"/>
          </a:xfrm>
          <a:solidFill>
            <a:schemeClr val="accent2">
              <a:lumMod val="50000"/>
            </a:schemeClr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marL="484632"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日本消化器免疫学会　</a:t>
            </a:r>
            <a:br>
              <a:rPr lang="en-US" altLang="ja-JP" sz="40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40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ＣＯ</a:t>
            </a:r>
            <a:r>
              <a:rPr lang="en-US" altLang="ja-JP" sz="40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I</a:t>
            </a:r>
            <a:r>
              <a:rPr lang="ja-JP" altLang="en-US" sz="40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開示</a:t>
            </a:r>
            <a:br>
              <a:rPr lang="en-US" altLang="ja-JP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2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発表者名（全員記載）：○○ ○○ 、 ○○ ○○ 、（◎発表責任者）　　</a:t>
            </a:r>
            <a:br>
              <a:rPr lang="en-US" altLang="ja-JP" sz="2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2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座長または司会者名　： ○○ ○○ </a:t>
            </a:r>
            <a:br>
              <a:rPr lang="en-US" altLang="ja-JP" sz="2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endParaRPr lang="en-US" altLang="ja-JP" sz="22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674614" y="2818914"/>
            <a:ext cx="8821271" cy="3897572"/>
          </a:xfrm>
        </p:spPr>
        <p:txBody>
          <a:bodyPr>
            <a:normAutofit/>
          </a:bodyPr>
          <a:lstStyle/>
          <a:p>
            <a:pPr marL="448056" indent="-384048">
              <a:lnSpc>
                <a:spcPct val="80000"/>
              </a:lnSpc>
              <a:buNone/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演題発表内容に関連し、筆頭および共同発表者が開示すべき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 I 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関係にある</a:t>
            </a:r>
            <a:endParaRPr lang="en-US" altLang="ja-JP" sz="20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448056" indent="-384048">
              <a:lnSpc>
                <a:spcPct val="80000"/>
              </a:lnSpc>
              <a:spcAft>
                <a:spcPts val="1200"/>
              </a:spcAft>
              <a:buNone/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企業等として、</a:t>
            </a:r>
            <a:endParaRPr lang="en-US" altLang="ja-JP" sz="20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①顧問：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PPP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②株保有・利益：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QQQ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③特許使用料：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RRR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④講演料：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SSS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製薬，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TTT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⑤原稿料：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UUU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⑥受託研究・共同研究費：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VVV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⑦奨学寄附金：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XXX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⑧寄附講座所属：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YYY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spcAft>
                <a:spcPts val="1200"/>
              </a:spcAft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⑨贈答品などの報酬：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ZZZ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ール">
  <a:themeElements>
    <a:clrScheme name="リゾート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クール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クール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637</TotalTime>
  <Words>305</Words>
  <Application>Microsoft Office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HGS創英角ｺﾞｼｯｸUB</vt:lpstr>
      <vt:lpstr>Georgia</vt:lpstr>
      <vt:lpstr>Times New Roman</vt:lpstr>
      <vt:lpstr>Wingdings</vt:lpstr>
      <vt:lpstr>Wingdings 2</vt:lpstr>
      <vt:lpstr>クール</vt:lpstr>
      <vt:lpstr>日本消化器免疫学会　 ＣＯI開示 発表者名（全員記載）：○○ ○○ 、 ○○ ○○ 、（◎発表責任者）　　 座長または司会者名　： ○○ ○○ 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igarashi</dc:creator>
  <cp:lastModifiedBy>戸塚 皓一朗</cp:lastModifiedBy>
  <cp:revision>122</cp:revision>
  <dcterms:created xsi:type="dcterms:W3CDTF">2009-12-10T12:04:34Z</dcterms:created>
  <dcterms:modified xsi:type="dcterms:W3CDTF">2026-07-16T02:11:52Z</dcterms:modified>
</cp:coreProperties>
</file>