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9" d="100"/>
          <a:sy n="79" d="100"/>
        </p:scale>
        <p:origin x="1532" y="6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2021/9/30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29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腰痛</a:t>
            </a:r>
            <a:r>
              <a:rPr lang="zh-CN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学会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送付票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</a:t>
            </a:r>
            <a:endParaRPr lang="en-US" altLang="ja-JP" sz="2000" b="1" kern="0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広報用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323098"/>
              </p:ext>
            </p:extLst>
          </p:nvPr>
        </p:nvGraphicFramePr>
        <p:xfrm>
          <a:off x="108743" y="960239"/>
          <a:ext cx="6946902" cy="4032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105-6305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東京都港区虎ノ門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1-23-3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虎ノ門ヒルズ　森タワー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虎ノ門ヒルズフォーラム　ミーティングルーム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29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回日本腰痛学会</a:t>
                      </a:r>
                      <a:r>
                        <a:rPr lang="ja-JP" altLang="en-US" sz="1200" b="1" i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運営本部　宛</a:t>
                      </a:r>
                      <a:endParaRPr lang="ja-JP" altLang="en-US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日（木）午前中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124</Words>
  <Application>Microsoft Office PowerPoint</Application>
  <PresentationFormat>B5 (ISO) 176x250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茂木 翔子</cp:lastModifiedBy>
  <cp:revision>108</cp:revision>
  <cp:lastPrinted>2021-08-12T10:16:21Z</cp:lastPrinted>
  <dcterms:created xsi:type="dcterms:W3CDTF">2011-01-14T11:42:04Z</dcterms:created>
  <dcterms:modified xsi:type="dcterms:W3CDTF">2021-09-30T02:05:47Z</dcterms:modified>
</cp:coreProperties>
</file>