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0693400" cy="7562850"/>
  <p:notesSz cx="9926638" cy="67976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F3FE"/>
    <a:srgbClr val="B3A2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B8EC24-334B-49E3-97F4-258CE5F8A139}" v="52" dt="2026-06-11T02:23:01.29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42"/>
    <p:restoredTop sz="94665"/>
  </p:normalViewPr>
  <p:slideViewPr>
    <p:cSldViewPr>
      <p:cViewPr varScale="1">
        <p:scale>
          <a:sx n="71" d="100"/>
          <a:sy n="71" d="100"/>
        </p:scale>
        <p:origin x="1642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崎 美里" userId="6e66f57e-b9ed-4d8c-a716-612a24b463af" providerId="ADAL" clId="{C6C1123A-BFA9-4C29-B77B-266EDFEC5F0C}"/>
    <pc:docChg chg="undo custSel modSld">
      <pc:chgData name="山崎 美里" userId="6e66f57e-b9ed-4d8c-a716-612a24b463af" providerId="ADAL" clId="{C6C1123A-BFA9-4C29-B77B-266EDFEC5F0C}" dt="2026-06-11T02:26:55.036" v="279" actId="20577"/>
      <pc:docMkLst>
        <pc:docMk/>
      </pc:docMkLst>
      <pc:sldChg chg="modSp mod">
        <pc:chgData name="山崎 美里" userId="6e66f57e-b9ed-4d8c-a716-612a24b463af" providerId="ADAL" clId="{C6C1123A-BFA9-4C29-B77B-266EDFEC5F0C}" dt="2026-06-11T02:26:55.036" v="279" actId="20577"/>
        <pc:sldMkLst>
          <pc:docMk/>
          <pc:sldMk cId="1474840751" sldId="261"/>
        </pc:sldMkLst>
        <pc:spChg chg="mod">
          <ac:chgData name="山崎 美里" userId="6e66f57e-b9ed-4d8c-a716-612a24b463af" providerId="ADAL" clId="{C6C1123A-BFA9-4C29-B77B-266EDFEC5F0C}" dt="2026-06-11T02:15:18.634" v="45" actId="20577"/>
          <ac:spMkLst>
            <pc:docMk/>
            <pc:sldMk cId="1474840751" sldId="261"/>
            <ac:spMk id="3" creationId="{1B2A47A9-5F3B-4C55-B3E3-2CE71137EBE7}"/>
          </ac:spMkLst>
        </pc:spChg>
        <pc:graphicFrameChg chg="mod modGraphic">
          <ac:chgData name="山崎 美里" userId="6e66f57e-b9ed-4d8c-a716-612a24b463af" providerId="ADAL" clId="{C6C1123A-BFA9-4C29-B77B-266EDFEC5F0C}" dt="2026-06-11T02:26:55.036" v="279" actId="20577"/>
          <ac:graphicFrameMkLst>
            <pc:docMk/>
            <pc:sldMk cId="1474840751" sldId="261"/>
            <ac:graphicFrameMk id="13" creationId="{972F4836-42D7-48BC-BD7A-060ACE7EA3A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84D49-809D-3040-8578-09A5154B8A64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849313"/>
            <a:ext cx="324326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0F953-8A59-CE4D-83DE-A2ED7DEC3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9008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30F953-8A59-CE4D-83DE-A2ED7DEC323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251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CEDFAC-16E4-4351-ADC2-3127E03A769F}"/>
              </a:ext>
            </a:extLst>
          </p:cNvPr>
          <p:cNvSpPr/>
          <p:nvPr/>
        </p:nvSpPr>
        <p:spPr>
          <a:xfrm>
            <a:off x="71912" y="40408"/>
            <a:ext cx="10515600" cy="130819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3" name="表 13">
            <a:extLst>
              <a:ext uri="{FF2B5EF4-FFF2-40B4-BE49-F238E27FC236}">
                <a16:creationId xmlns:a16="http://schemas.microsoft.com/office/drawing/2014/main" id="{972F4836-42D7-48BC-BD7A-060ACE7EA3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227597"/>
              </p:ext>
            </p:extLst>
          </p:nvPr>
        </p:nvGraphicFramePr>
        <p:xfrm>
          <a:off x="71912" y="1648758"/>
          <a:ext cx="10506393" cy="557352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24393">
                  <a:extLst>
                    <a:ext uri="{9D8B030D-6E8A-4147-A177-3AD203B41FA5}">
                      <a16:colId xmlns:a16="http://schemas.microsoft.com/office/drawing/2014/main" val="1543615788"/>
                    </a:ext>
                  </a:extLst>
                </a:gridCol>
                <a:gridCol w="8382000">
                  <a:extLst>
                    <a:ext uri="{9D8B030D-6E8A-4147-A177-3AD203B41FA5}">
                      <a16:colId xmlns:a16="http://schemas.microsoft.com/office/drawing/2014/main" val="2281077651"/>
                    </a:ext>
                  </a:extLst>
                </a:gridCol>
              </a:tblGrid>
              <a:tr h="7879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貴社名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200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1742521"/>
                  </a:ext>
                </a:extLst>
              </a:tr>
              <a:tr h="5553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ご担当者 氏名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7871546"/>
                  </a:ext>
                </a:extLst>
              </a:tr>
              <a:tr h="5308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連絡先（電話番号）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4581927"/>
                  </a:ext>
                </a:extLst>
              </a:tr>
              <a:tr h="17515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送付内容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165" algn="l">
                        <a:lnSpc>
                          <a:spcPct val="100000"/>
                        </a:lnSpc>
                        <a:spcBef>
                          <a:spcPts val="434"/>
                        </a:spcBef>
                        <a:tabLst>
                          <a:tab pos="3372485" algn="l"/>
                        </a:tabLst>
                      </a:pPr>
                      <a:endParaRPr lang="ja-JP" altLang="en-US" sz="2400" dirty="0">
                        <a:solidFill>
                          <a:srgbClr val="FF0000"/>
                        </a:solidFill>
                        <a:latin typeface="+mj-ea"/>
                        <a:ea typeface="+mj-ea"/>
                        <a:cs typeface="メイリオ"/>
                      </a:endParaRPr>
                    </a:p>
                  </a:txBody>
                  <a:tcPr marL="0" marR="0" marT="55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5938013"/>
                  </a:ext>
                </a:extLst>
              </a:tr>
              <a:tr h="118081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送付先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ja-JP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〒220-0012</a:t>
                      </a:r>
                      <a:br>
                        <a:rPr lang="ja-JP" altLang="ja-JP" dirty="0"/>
                      </a:br>
                      <a:r>
                        <a:rPr lang="ja-JP" altLang="ja-JP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神奈川県横浜市西区みなとみらい1-1-1</a:t>
                      </a:r>
                      <a:r>
                        <a:rPr lang="ja-JP" altLang="en-US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lang="en" altLang="ja-JP" b="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TEL: </a:t>
                      </a:r>
                      <a:r>
                        <a:rPr lang="en-US" altLang="ja-JP" b="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045</a:t>
                      </a:r>
                      <a:r>
                        <a:rPr lang="en" altLang="ja-JP" b="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</a:t>
                      </a:r>
                      <a:r>
                        <a:rPr lang="en-US" altLang="ja-JP" b="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221</a:t>
                      </a:r>
                      <a:r>
                        <a:rPr lang="en" altLang="ja-JP" b="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</a:t>
                      </a:r>
                      <a:r>
                        <a:rPr lang="en-US" altLang="ja-JP" b="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2155</a:t>
                      </a:r>
                      <a:endParaRPr lang="en" altLang="ja-JP" b="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dirty="0"/>
                        <a:t>パシフィコ横浜会議センター3階　317</a:t>
                      </a:r>
                      <a:endParaRPr lang="en-US" altLang="ja-JP" b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>
                          <a:latin typeface="-apple-system"/>
                        </a:rPr>
                        <a:t>第</a:t>
                      </a:r>
                      <a:r>
                        <a:rPr lang="en-US" altLang="ja-JP" sz="1800" dirty="0">
                          <a:latin typeface="-apple-system"/>
                        </a:rPr>
                        <a:t>54</a:t>
                      </a:r>
                      <a:r>
                        <a:rPr lang="ja-JP" altLang="en-US" sz="1800" dirty="0">
                          <a:latin typeface="-apple-system"/>
                        </a:rPr>
                        <a:t>回日本関節病学会</a:t>
                      </a:r>
                      <a:r>
                        <a:rPr lang="ja-JP" altLang="en-US" sz="1800" b="1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lang="ja-JP" altLang="ja-JP" dirty="0"/>
                        <a:t>運営本部</a:t>
                      </a:r>
                      <a:endParaRPr lang="ja-JP" altLang="en-US" sz="18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メイリオ"/>
                      </a:endParaRPr>
                    </a:p>
                  </a:txBody>
                  <a:tcPr marL="0" marR="0" marT="552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317652"/>
                  </a:ext>
                </a:extLst>
              </a:tr>
              <a:tr h="7670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必着日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505585" algn="l"/>
                          <a:tab pos="4707255" algn="l"/>
                        </a:tabLst>
                      </a:pPr>
                      <a:r>
                        <a:rPr lang="en-US" altLang="ja-JP" sz="32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メイリオ"/>
                        </a:rPr>
                        <a:t>2026</a:t>
                      </a:r>
                      <a:r>
                        <a:rPr lang="ja-JP" altLang="en-US" sz="32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メイリオ"/>
                        </a:rPr>
                        <a:t>年</a:t>
                      </a:r>
                      <a:r>
                        <a:rPr lang="en-US" altLang="ja-JP" sz="32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メイリオ"/>
                        </a:rPr>
                        <a:t>7</a:t>
                      </a:r>
                      <a:r>
                        <a:rPr lang="ja-JP" altLang="en-US" sz="32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メイリオ"/>
                        </a:rPr>
                        <a:t>月</a:t>
                      </a:r>
                      <a:r>
                        <a:rPr lang="en-US" altLang="ja-JP" sz="32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メイリオ"/>
                        </a:rPr>
                        <a:t>2</a:t>
                      </a:r>
                      <a:r>
                        <a:rPr lang="ja-JP" altLang="en-US" sz="32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メイリオ"/>
                        </a:rPr>
                        <a:t>日（木）　午前必着</a:t>
                      </a:r>
                      <a:endParaRPr lang="en-US" altLang="ja-JP" sz="3200" dirty="0">
                        <a:solidFill>
                          <a:srgbClr val="FF0000"/>
                        </a:solidFill>
                        <a:latin typeface="+mj-ea"/>
                        <a:ea typeface="+mj-ea"/>
                        <a:cs typeface="メイリオ"/>
                      </a:endParaRPr>
                    </a:p>
                    <a:p>
                      <a:pPr marL="50165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1505585" algn="l"/>
                          <a:tab pos="4707255" algn="l"/>
                        </a:tabLst>
                      </a:pPr>
                      <a:r>
                        <a:rPr lang="en-US" altLang="ja-JP" sz="14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メイリオ"/>
                        </a:rPr>
                        <a:t>※</a:t>
                      </a:r>
                      <a:r>
                        <a:rPr lang="ja-JP" altLang="en-US" sz="14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メイリオ"/>
                        </a:rPr>
                        <a:t>本用紙をカラーでプリントし、必要事項を全てご記入の上、荷物の見やすい位置に貼り付けて下さい。</a:t>
                      </a:r>
                    </a:p>
                  </a:txBody>
                  <a:tcPr marL="0" marR="0" marT="222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2295465"/>
                  </a:ext>
                </a:extLst>
              </a:tr>
            </a:tbl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BD59356-B04E-44C4-B738-29AE2C183E37}"/>
              </a:ext>
            </a:extLst>
          </p:cNvPr>
          <p:cNvSpPr txBox="1"/>
          <p:nvPr/>
        </p:nvSpPr>
        <p:spPr>
          <a:xfrm>
            <a:off x="8222019" y="3811465"/>
            <a:ext cx="212189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D544CEB-EEF3-4BBD-9345-BE72B9F22A73}"/>
              </a:ext>
            </a:extLst>
          </p:cNvPr>
          <p:cNvSpPr txBox="1"/>
          <p:nvPr/>
        </p:nvSpPr>
        <p:spPr>
          <a:xfrm>
            <a:off x="9419987" y="3968955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/>
              <a:t>個口</a:t>
            </a:r>
            <a:endParaRPr kumimoji="1" lang="ja-JP" altLang="en-US" sz="2800" dirty="0"/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5E423620-708D-48A7-A028-23E81433B01E}"/>
              </a:ext>
            </a:extLst>
          </p:cNvPr>
          <p:cNvCxnSpPr>
            <a:cxnSpLocks/>
          </p:cNvCxnSpPr>
          <p:nvPr/>
        </p:nvCxnSpPr>
        <p:spPr>
          <a:xfrm flipH="1">
            <a:off x="8423135" y="3968955"/>
            <a:ext cx="987330" cy="5232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B2A47A9-5F3B-4C55-B3E3-2CE71137EBE7}"/>
              </a:ext>
            </a:extLst>
          </p:cNvPr>
          <p:cNvSpPr txBox="1"/>
          <p:nvPr/>
        </p:nvSpPr>
        <p:spPr>
          <a:xfrm>
            <a:off x="293046" y="340563"/>
            <a:ext cx="10073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 dirty="0">
                <a:latin typeface="-apple-system"/>
              </a:rPr>
              <a:t>第</a:t>
            </a:r>
            <a:r>
              <a:rPr lang="en-US" altLang="ja-JP" sz="4000" dirty="0">
                <a:latin typeface="-apple-system"/>
              </a:rPr>
              <a:t>54</a:t>
            </a:r>
            <a:r>
              <a:rPr lang="ja-JP" altLang="en-US" sz="4000" dirty="0">
                <a:latin typeface="-apple-system"/>
              </a:rPr>
              <a:t>回日本関節病学会</a:t>
            </a:r>
            <a:endParaRPr lang="ja-JP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74840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83</Words>
  <Application>Microsoft Office PowerPoint</Application>
  <PresentationFormat>ユーザー設定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-apple-system</vt:lpstr>
      <vt:lpstr>ＭＳ ゴシック</vt:lpstr>
      <vt:lpstr>游ゴシック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Yuki Kamimura</dc:creator>
  <cp:lastModifiedBy>山崎 美里</cp:lastModifiedBy>
  <cp:revision>42</cp:revision>
  <cp:lastPrinted>2026-04-21T03:02:32Z</cp:lastPrinted>
  <dcterms:created xsi:type="dcterms:W3CDTF">2019-09-17T15:57:16Z</dcterms:created>
  <dcterms:modified xsi:type="dcterms:W3CDTF">2026-06-11T02:27:00Z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2019-09-02T00:00:00Z</vt:filetime>
  </property>
  <property fmtid="{D5CDD505-2E9C-101B-9397-08002B2CF9AE}" pid="3" name="Creator">
    <vt:lpwstr>Microsoft® Excel® 2016</vt:lpwstr>
  </property>
  <property fmtid="{D5CDD505-2E9C-101B-9397-08002B2CF9AE}" pid="4" name="LastSaved">
    <vt:filetime>2019-09-17T00:00:00Z</vt:filetime>
  </property>
</Properties>
</file>