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936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567FD72-4B82-5F83-1C2D-3A3A2660D6C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4F2D680-ADCB-C412-5CDF-CE2C3E604AA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06CF099-BB73-4E25-BD32-957C282AD7EE}" type="datetimeFigureOut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0FB02869-4C69-6AA0-3E04-8840A76F20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9C6A4F43-4EE0-CBDC-2515-835E789DE6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96D21C7-9DBA-B455-084A-9ADABD4CC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41D41E-1566-2053-4512-83A7117D74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9E1E74B-04D5-47AF-B9ED-8D237253F8A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15AA87-1319-5899-9E64-2F918AF0E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5D12A-F693-4F01-8691-883A08838C84}" type="datetime1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98E2CDB-18CA-6D2F-B57C-8821BC355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933C2F-1BA0-CBBF-0A89-A67D4CF4D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806AA-94B8-4038-A748-B1459F44BB4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75568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3EE0A6-5218-FEDD-3318-228C6A387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C18DD-ACB8-4D71-A2B7-9F2983E37149}" type="datetime1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66E02F-8B77-454D-26BE-AADAAB0BE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88562CC-467E-CF22-9D56-4C8E26E88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4881C-A869-4681-931C-A01EDAB5987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46821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9E1FB4-0C0F-9103-EDA9-150539B1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D2D4C-BFFB-4E30-BAB3-CC927816664D}" type="datetime1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6A2148-F9F7-2A7C-E8AA-155ED6876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33958E-E6A9-9215-5CFC-52BEF9418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FFBB7-93FF-4FF2-8514-0286DB5CE26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59439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7C8F72D-39E0-77AC-7CC2-7CB0D8E8F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A3287-4257-448D-B672-A484156A8D4C}" type="datetime1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8B6604-59A3-3F74-4D72-7C242E19B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AAA993B-1433-3047-778B-35A3D073F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ED3E1-C98B-4D56-9695-9FEDE5DD2C5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65963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4CDEE3F-5093-A6EE-CFA0-F0DA08CE8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55B86-5C1B-4285-B7B8-3EA21EEB2BC8}" type="datetime1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DA87F0-75A9-EFC9-6165-DF52E194D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F770A9-6E65-23D3-563D-B9883E2BB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D045A-23E3-45B5-A7C6-B56F782F0CD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0449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A03D2CB-FA77-08B3-F9C1-F79F4200A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58263-C822-4C65-AAAB-3FEC859BDBC4}" type="datetime1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B332A6B4-A7F6-5F6A-301B-761A35C77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92898948-015D-FF87-92B0-4C68935A2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EA289-D524-45B2-BA4C-47C25C3D59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508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6A065BE4-B740-F895-C420-A6B4398E3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80B14-2B68-4759-85F7-34C7A12299AA}" type="datetime1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4DE2E5BA-606C-C619-A8CC-51FBA9DCF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8C598F05-9072-8654-FD8C-ACCDA80CB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A5CF3-695A-477C-94FF-42054C586F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0957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37579583-BAD9-F9AD-C535-9926FE2BC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C4D7D-BDEB-44E0-A62D-E80B6C1E618C}" type="datetime1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1C3A5251-D3A7-235E-E016-DDE2237C0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5D61BA2F-A617-4A01-46CC-299555DD4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B3318-7861-48E7-BE75-D1B9A2B0D93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2949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0289BEE2-1B70-6C4A-CCE0-BD5AD2C71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91E8A-5BA6-44D2-992B-1099FB37C143}" type="datetime1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935DD42C-9724-0A3E-F6FB-FA92AF1A0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B32759DE-C016-F764-29A5-C816CD8E6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C2C5B-3037-414E-B029-9545200CC2F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90876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CE13886-92EC-4FC3-903F-75BBA4B88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3A194-7531-422B-9E21-4F95B3271476}" type="datetime1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AC51B74A-78AC-B15E-C693-7B3B33C39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C23E6146-2C4F-2E5B-E1CA-40732E27A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04A98-D452-4212-91B0-DB2EA6165A9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90536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29192156-0A5F-757E-491E-DF2F14C58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75D45-0ACB-49B7-9932-2ABFD259CD9B}" type="datetime1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AFA70E43-604E-270A-9C2A-A08E57F45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B73DC494-1D11-A714-672D-3E1D19D02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15204-7D6D-4988-BE5D-161C8054BCC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32771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B56FE6DE-BA21-C78A-0A54-CAC92949A2B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D3F63DAC-3D63-43A5-02DF-BF04D762621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9A8D93-1C83-3707-CAEE-A34A6B36D7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863C628-3B79-425E-8D23-F60277B10746}" type="datetime1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1BD23A1-EE83-902C-2660-E5047566E0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939F676-FAD4-9182-EFC9-8F58D2FDCD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255ECBD-7700-4E03-BD88-71633522B32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6604AB-F24F-2DAE-BFFA-E73E3E05F6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2313" y="476250"/>
            <a:ext cx="8424862" cy="1470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本発表の内容に関連する利益相反事項は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35F30D1-789E-9078-0361-D32F42EA1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07075" y="5732463"/>
            <a:ext cx="4824413" cy="936625"/>
          </a:xfrm>
        </p:spPr>
        <p:txBody>
          <a:bodyPr/>
          <a:lstStyle/>
          <a:p>
            <a:pPr algn="r">
              <a:defRPr/>
            </a:pP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日本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IVR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学会</a:t>
            </a:r>
            <a:endParaRPr lang="en-US" altLang="ja-JP" sz="1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r">
              <a:defRPr/>
            </a:pP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Japanese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Society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of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Interventional</a:t>
            </a:r>
            <a:r>
              <a:rPr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</a:t>
            </a:r>
            <a:r>
              <a:rPr lang="en-US" altLang="ja-JP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Radiology</a:t>
            </a:r>
          </a:p>
        </p:txBody>
      </p:sp>
      <p:sp>
        <p:nvSpPr>
          <p:cNvPr id="5" name="テキスト ボックス 3">
            <a:extLst>
              <a:ext uri="{FF2B5EF4-FFF2-40B4-BE49-F238E27FC236}">
                <a16:creationId xmlns:a16="http://schemas.microsoft.com/office/drawing/2014/main" id="{FAA18173-E9E5-DC85-82B7-6D8A7F27E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6938" y="2000250"/>
            <a:ext cx="3786187" cy="7080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☑　　あります</a:t>
            </a:r>
          </a:p>
        </p:txBody>
      </p:sp>
      <p:sp>
        <p:nvSpPr>
          <p:cNvPr id="6" name="テキスト ボックス 4">
            <a:extLst>
              <a:ext uri="{FF2B5EF4-FFF2-40B4-BE49-F238E27FC236}">
                <a16:creationId xmlns:a16="http://schemas.microsoft.com/office/drawing/2014/main" id="{1D6F04D0-2A44-0484-93C0-4982678527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6938" y="2928938"/>
            <a:ext cx="6715125" cy="584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企業・団体等の名称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8479FCC-BC13-D9F6-2EE0-8B5125CA033E}"/>
              </a:ext>
            </a:extLst>
          </p:cNvPr>
          <p:cNvSpPr/>
          <p:nvPr/>
        </p:nvSpPr>
        <p:spPr>
          <a:xfrm>
            <a:off x="2166938" y="3571875"/>
            <a:ext cx="7358062" cy="2000250"/>
          </a:xfrm>
          <a:prstGeom prst="rect">
            <a:avLst/>
          </a:prstGeom>
          <a:ln>
            <a:solidFill>
              <a:srgbClr val="FFCC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3079" name="Picture 7">
            <a:extLst>
              <a:ext uri="{FF2B5EF4-FFF2-40B4-BE49-F238E27FC236}">
                <a16:creationId xmlns:a16="http://schemas.microsoft.com/office/drawing/2014/main" id="{CBF068A6-C645-8CEC-2BED-52E349DBD9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4513" y="5610225"/>
            <a:ext cx="847725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26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本発表の内容に関連する利益相反事項は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本発表の内容に関連する利益相反事項は</dc:title>
  <dc:creator>日本IVR学会事務局</dc:creator>
  <cp:lastModifiedBy>植村 結実</cp:lastModifiedBy>
  <cp:revision>14</cp:revision>
  <dcterms:created xsi:type="dcterms:W3CDTF">2012-02-27T07:49:28Z</dcterms:created>
  <dcterms:modified xsi:type="dcterms:W3CDTF">2026-05-08T05:25:16Z</dcterms:modified>
</cp:coreProperties>
</file>