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36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5C78180-F8CB-72A4-9E29-43F5DFE919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EE3B0EE-E97C-8E08-F331-A2F2F03BAFC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itchFamily="50" charset="-128"/>
              </a:defRPr>
            </a:lvl1pPr>
          </a:lstStyle>
          <a:p>
            <a:pPr>
              <a:defRPr/>
            </a:pPr>
            <a:fld id="{D88A3190-DC07-4519-B0DD-41AF3EB9580D}" type="datetimeFigureOut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8B4BC626-44D8-5D15-64E7-1E0017629A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ABE78C5A-41D8-F834-95E2-32981A6F10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D64C2F1-F52B-4B70-21CB-33F8BBABE11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CE66145-541E-524B-CA60-1F6A7D8307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EB7EAC3-D961-4985-950B-4C72F5B1B8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7A0D43-345D-236A-72BB-7578B2DC9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A6C52-7AF0-4B27-9C72-B74F72C5F3B5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66C7EA-A943-3CBC-B09E-4FF1F676F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A7BAB3-1F87-3331-937C-A958AD114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8A7CA-47B1-4F33-B100-C4956DD9E9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411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41EB76-C67C-5A18-B09C-E36EEA07B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2C791-2609-42D9-86B8-F430B68B77CA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7B9DA0-43E4-9C67-49AC-F8F0F788D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A1EF3C-FD55-8313-ED3E-7B2283727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409A6-53FD-4B0F-8A01-7984651820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496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FD3F0C-FCBC-EE55-B81F-B84BD7CAB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20900-1163-4568-A5A6-5ABEDB2C305C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FF4735E-12C2-D57D-424D-A83844681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517465-8E04-11D0-EE63-E2D768EF6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CDCB1-1348-4F49-8916-E5710438B6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6383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6AFE49-66BE-9781-F25F-9B7C1D0B1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F9244-C37A-42A7-B80B-4ED25A8E9A59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32EB11-457B-025F-4972-8C9C5F7C6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1902AA-1C66-96B1-2E49-655B46E98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0B0E9-0178-4E24-AD24-EAA751C7526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9635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FE0F26-64CB-C976-BBA1-002C09638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982EC-9B14-4D90-BB53-E78394DC0647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2CB8ED-27E4-15C0-6D93-6FA6728C9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E5AF0A-38F1-96ED-8A4A-237AF68A7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9B225-0F12-434B-9B7F-93F1C4CF2EB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42432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817159B-7818-8FDE-915A-A2105F071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AF0D3A-1CDE-41CC-9833-1EB6E31C48B8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76BCD69C-C70D-D80E-1C42-4E3FC3977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FFA603E-E73E-D6F5-E220-1DBD486E6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DC471-CD8D-49C9-9B40-DB7946DCE5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4371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944C3495-68D6-EEC8-E866-7B06AC44C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44B11-2FE0-45C6-8D55-56CE39156FC0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B88231DC-F27B-C1F6-CBE4-85636D837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50D5967E-2E88-611F-FA34-BC3F486B6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57EF8-5211-4F71-938D-B87E7AFA8F9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36271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DCB44DEF-ADA8-C289-8A21-EB8858D61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4ABE2-08D6-4798-BDF1-EE29647F1C34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0E0CE9E9-D336-CF50-1C29-139F72620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2D0C6BE-C121-3AF2-3A2B-FB108FC817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A3F98-4DC8-4047-A4BE-B4CBCBE56E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68326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C5BC9CFA-CEE6-5A1B-07A0-16FFF4A84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967FA-DE4B-491F-9334-28E6D618A5E5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DC109071-D267-521C-9119-919E25F34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3199AD4-8B84-E543-405B-07B3563DD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0BBF0-95CA-4F6D-9C28-E802C4C2509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64516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C1FACBEB-62C9-09B0-82B3-0DCEDCD8B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3568B-44E5-465B-B648-EB0A6FD9DEC7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B96D9A4-F30C-280A-8EB5-0F12275D6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296EDD0F-6D93-DFF8-B6DC-36C85AD4F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5399E-1260-4A0C-B5E3-697EA6E22AB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418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ADB29FCB-A562-1133-1B53-F92AD6314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5988B-6861-4D52-B13A-6DEDB0008B6B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C558695B-42E6-2586-0F57-BCA0C1D57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DB8FAC8D-4284-3197-87D8-3EEFF6E56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2F6CF-F99F-4DDA-8C74-065AFABBE5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39852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A904BEEA-0DD0-ACB7-1A56-BFEFCC5C99C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4288F97C-ACEE-A20D-BA5F-1A1C8AE0910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23A894-D956-9D9E-1089-29AF71966D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fld id="{289E901E-E5E1-4E43-9AA5-A8379F7BA787}" type="datetime1">
              <a:rPr lang="ja-JP" altLang="en-US"/>
              <a:pPr>
                <a:defRPr/>
              </a:pPr>
              <a:t>2026/5/8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A011EA-FA8F-C54C-56FB-903082380F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ja-JP" altLang="en-US"/>
              <a:t>日本</a:t>
            </a:r>
            <a:r>
              <a:rPr lang="en-US" altLang="ja-JP"/>
              <a:t>IVR</a:t>
            </a:r>
            <a:r>
              <a:rPr lang="ja-JP" altLang="en-US"/>
              <a:t>学会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96FEBD-5FCA-F7EE-397D-87A8CA690F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68439E0-637B-42F8-835A-26F8E46F7B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229A45-A853-2366-B7A8-09C7ADEA7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92313" y="476250"/>
            <a:ext cx="8424862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ja-JP" altLang="en-US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本発表の内容に関連する利益相反事項は</a:t>
            </a:r>
          </a:p>
        </p:txBody>
      </p:sp>
      <p:sp>
        <p:nvSpPr>
          <p:cNvPr id="3075" name="フッター プレースホルダー 3">
            <a:extLst>
              <a:ext uri="{FF2B5EF4-FFF2-40B4-BE49-F238E27FC236}">
                <a16:creationId xmlns:a16="http://schemas.microsoft.com/office/drawing/2014/main" id="{BBC1172F-544E-1955-1BD3-9F454F025F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5815013" y="5732463"/>
            <a:ext cx="4824412" cy="936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600" b="1">
                <a:solidFill>
                  <a:srgbClr val="7F7F7F"/>
                </a:solidFill>
              </a:rPr>
              <a:t>日本</a:t>
            </a:r>
            <a:r>
              <a:rPr lang="en-US" altLang="ja-JP" sz="1600" b="1">
                <a:solidFill>
                  <a:srgbClr val="7F7F7F"/>
                </a:solidFill>
              </a:rPr>
              <a:t>IVR</a:t>
            </a:r>
            <a:r>
              <a:rPr lang="ja-JP" altLang="en-US" sz="1600" b="1">
                <a:solidFill>
                  <a:srgbClr val="7F7F7F"/>
                </a:solidFill>
              </a:rPr>
              <a:t>学会</a:t>
            </a:r>
            <a:endParaRPr lang="en-US" altLang="ja-JP" sz="1600" b="1">
              <a:solidFill>
                <a:srgbClr val="7F7F7F"/>
              </a:solidFill>
            </a:endParaRP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600" b="1">
                <a:solidFill>
                  <a:srgbClr val="7F7F7F"/>
                </a:solidFill>
              </a:rPr>
              <a:t>The</a:t>
            </a:r>
            <a:r>
              <a:rPr lang="ja-JP" altLang="en-US" sz="1600" b="1">
                <a:solidFill>
                  <a:srgbClr val="7F7F7F"/>
                </a:solidFill>
              </a:rPr>
              <a:t>　</a:t>
            </a:r>
            <a:r>
              <a:rPr lang="en-US" altLang="ja-JP" sz="1600" b="1">
                <a:solidFill>
                  <a:srgbClr val="7F7F7F"/>
                </a:solidFill>
              </a:rPr>
              <a:t>Japanese</a:t>
            </a:r>
            <a:r>
              <a:rPr lang="ja-JP" altLang="en-US" sz="1600" b="1">
                <a:solidFill>
                  <a:srgbClr val="7F7F7F"/>
                </a:solidFill>
              </a:rPr>
              <a:t>　</a:t>
            </a:r>
            <a:r>
              <a:rPr lang="en-US" altLang="ja-JP" sz="1600" b="1">
                <a:solidFill>
                  <a:srgbClr val="7F7F7F"/>
                </a:solidFill>
              </a:rPr>
              <a:t>Society</a:t>
            </a:r>
            <a:r>
              <a:rPr lang="ja-JP" altLang="en-US" sz="1600" b="1">
                <a:solidFill>
                  <a:srgbClr val="7F7F7F"/>
                </a:solidFill>
              </a:rPr>
              <a:t>　</a:t>
            </a:r>
            <a:r>
              <a:rPr lang="en-US" altLang="ja-JP" sz="1600" b="1">
                <a:solidFill>
                  <a:srgbClr val="7F7F7F"/>
                </a:solidFill>
              </a:rPr>
              <a:t>of</a:t>
            </a:r>
            <a:r>
              <a:rPr lang="ja-JP" altLang="en-US" sz="1600" b="1">
                <a:solidFill>
                  <a:srgbClr val="7F7F7F"/>
                </a:solidFill>
              </a:rPr>
              <a:t>　</a:t>
            </a:r>
            <a:r>
              <a:rPr lang="en-US" altLang="ja-JP" sz="1600" b="1">
                <a:solidFill>
                  <a:srgbClr val="7F7F7F"/>
                </a:solidFill>
              </a:rPr>
              <a:t>Interventional</a:t>
            </a:r>
            <a:r>
              <a:rPr lang="ja-JP" altLang="en-US" sz="1600" b="1">
                <a:solidFill>
                  <a:srgbClr val="7F7F7F"/>
                </a:solidFill>
              </a:rPr>
              <a:t>　</a:t>
            </a:r>
            <a:r>
              <a:rPr lang="en-US" altLang="ja-JP" sz="1600" b="1">
                <a:solidFill>
                  <a:srgbClr val="7F7F7F"/>
                </a:solidFill>
              </a:rPr>
              <a:t>Radiology</a:t>
            </a:r>
          </a:p>
        </p:txBody>
      </p:sp>
      <p:sp>
        <p:nvSpPr>
          <p:cNvPr id="3076" name="正方形/長方形 5">
            <a:extLst>
              <a:ext uri="{FF2B5EF4-FFF2-40B4-BE49-F238E27FC236}">
                <a16:creationId xmlns:a16="http://schemas.microsoft.com/office/drawing/2014/main" id="{9F689C67-0597-CC66-0F32-5A8BEEBB25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1800" y="3074988"/>
            <a:ext cx="3708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4000">
                <a:solidFill>
                  <a:srgbClr val="595959"/>
                </a:solidFill>
                <a:latin typeface="Arial" panose="020B0604020202020204" pitchFamily="34" charset="0"/>
              </a:rPr>
              <a:t>☑　　ありません</a:t>
            </a:r>
          </a:p>
        </p:txBody>
      </p:sp>
      <p:pic>
        <p:nvPicPr>
          <p:cNvPr id="3077" name="Picture 7">
            <a:extLst>
              <a:ext uri="{FF2B5EF4-FFF2-40B4-BE49-F238E27FC236}">
                <a16:creationId xmlns:a16="http://schemas.microsoft.com/office/drawing/2014/main" id="{E1466710-1955-4D26-5778-B77D8AD282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2450" y="5610225"/>
            <a:ext cx="847725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本発表の内容に関連する利益相反事項は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本発表の内容に関連する利益相反事項は</dc:title>
  <dc:creator>日本IVR学会事務局</dc:creator>
  <cp:lastModifiedBy>植村 結実</cp:lastModifiedBy>
  <cp:revision>9</cp:revision>
  <dcterms:created xsi:type="dcterms:W3CDTF">2012-02-27T07:49:28Z</dcterms:created>
  <dcterms:modified xsi:type="dcterms:W3CDTF">2026-05-08T05:25:47Z</dcterms:modified>
</cp:coreProperties>
</file>