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6" d="100"/>
          <a:sy n="136" d="100"/>
        </p:scale>
        <p:origin x="1926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2021/4/27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2021/4/27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57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回日本肝臓学会総会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188350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060-0001 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北海道札幌市中央区北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条西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丁目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ロイトン札幌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　ホワイエ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57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回日本肝臓学会総会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運営準備室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011-271-2711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日（水）午前中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128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高名 真由子</cp:lastModifiedBy>
  <cp:revision>105</cp:revision>
  <cp:lastPrinted>2019-08-27T09:55:07Z</cp:lastPrinted>
  <dcterms:created xsi:type="dcterms:W3CDTF">2011-01-14T11:42:04Z</dcterms:created>
  <dcterms:modified xsi:type="dcterms:W3CDTF">2021-04-27T02:36:07Z</dcterms:modified>
</cp:coreProperties>
</file>