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B0DE"/>
    <a:srgbClr val="03BCE1"/>
    <a:srgbClr val="00E3DE"/>
    <a:srgbClr val="0066FF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81DD8A-578B-4D34-BA11-647B31503EC6}" v="40" dt="2025-10-29T08:29:29.6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32" d="100"/>
          <a:sy n="132" d="100"/>
        </p:scale>
        <p:origin x="2016" y="120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佐久間 由美" userId="a4df2f5b-bea6-4fdd-b350-8d271b7eb163" providerId="ADAL" clId="{D1280955-2B97-4A85-8A77-FB5F80DD3E04}"/>
    <pc:docChg chg="modSld">
      <pc:chgData name="佐久間 由美" userId="a4df2f5b-bea6-4fdd-b350-8d271b7eb163" providerId="ADAL" clId="{D1280955-2B97-4A85-8A77-FB5F80DD3E04}" dt="2025-10-29T08:31:51.464" v="361" actId="20577"/>
      <pc:docMkLst>
        <pc:docMk/>
      </pc:docMkLst>
      <pc:sldChg chg="modSp mod">
        <pc:chgData name="佐久間 由美" userId="a4df2f5b-bea6-4fdd-b350-8d271b7eb163" providerId="ADAL" clId="{D1280955-2B97-4A85-8A77-FB5F80DD3E04}" dt="2025-10-29T08:31:51.464" v="361" actId="20577"/>
        <pc:sldMkLst>
          <pc:docMk/>
          <pc:sldMk cId="0" sldId="258"/>
        </pc:sldMkLst>
        <pc:spChg chg="mod">
          <ac:chgData name="佐久間 由美" userId="a4df2f5b-bea6-4fdd-b350-8d271b7eb163" providerId="ADAL" clId="{D1280955-2B97-4A85-8A77-FB5F80DD3E04}" dt="2025-10-29T08:12:57.332" v="310" actId="6549"/>
          <ac:spMkLst>
            <pc:docMk/>
            <pc:sldMk cId="0" sldId="258"/>
            <ac:spMk id="49" creationId="{00000000-0000-0000-0000-000000000000}"/>
          </ac:spMkLst>
        </pc:spChg>
        <pc:graphicFrameChg chg="mod modGraphic">
          <ac:chgData name="佐久間 由美" userId="a4df2f5b-bea6-4fdd-b350-8d271b7eb163" providerId="ADAL" clId="{D1280955-2B97-4A85-8A77-FB5F80DD3E04}" dt="2025-10-29T08:31:51.464" v="361" actId="20577"/>
          <ac:graphicFrameMkLst>
            <pc:docMk/>
            <pc:sldMk cId="0" sldId="258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chemeClr val="accent6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19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回肝臓・第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17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回膵臓内視鏡外科研究会</a:t>
            </a:r>
            <a:endParaRPr lang="en-US" altLang="ja-JP" sz="2400" b="1" kern="0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404080"/>
              </p:ext>
            </p:extLst>
          </p:nvPr>
        </p:nvGraphicFramePr>
        <p:xfrm>
          <a:off x="108743" y="1039085"/>
          <a:ext cx="6946902" cy="4203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94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160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-8330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　東京都新宿区西新宿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2-2-1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京王プラザホテル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階　かえで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19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回肝臓・第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17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回膵臓内視鏡外科研究会　運営本部行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kern="120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03-3344-0111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11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18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日（火）午前着指定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116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佐久間 由美</cp:lastModifiedBy>
  <cp:revision>127</cp:revision>
  <cp:lastPrinted>2023-03-20T03:02:03Z</cp:lastPrinted>
  <dcterms:created xsi:type="dcterms:W3CDTF">2011-01-14T11:42:04Z</dcterms:created>
  <dcterms:modified xsi:type="dcterms:W3CDTF">2025-10-29T08:31:56Z</dcterms:modified>
</cp:coreProperties>
</file>