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CA222B-834F-4C10-A35E-FA86E13A2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33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59633B7-035D-49F8-940C-37E750C7FB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13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C1C787CC-9DC8-4A7F-BE53-F78C7479EEEF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3241-D345-40B3-A78B-ED917357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54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CE637-D945-43C1-8236-C8750BC73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4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9BCE-9327-42DB-99CC-5497283E7C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50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6252-2BB3-4AEF-8E66-354352943D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0B85-D14A-4928-BB35-451FA85FE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B7DD-F21D-4FC7-8887-BA36742C6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861-8451-4FB9-9E72-D229AA007D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89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520A-0B62-4A46-AFFD-EE2B07108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15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8A95-6687-4E4C-9AD7-A9C818431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61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11B4-2564-4C8C-A82E-4E4822731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2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B5DE-CDD7-42E5-B5CA-50F460836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09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C3D89C7-6A1A-4395-8BDD-FAFDEC66D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741" y="889000"/>
            <a:ext cx="8398276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24</a:t>
            </a:r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回日本透析アクセス医学会学術集会・総会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第24回日本透析アクセス医学会学術集会・総会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藤田 由紀</cp:lastModifiedBy>
  <cp:revision>93</cp:revision>
  <dcterms:created xsi:type="dcterms:W3CDTF">2000-09-04T17:39:07Z</dcterms:created>
  <dcterms:modified xsi:type="dcterms:W3CDTF">2020-10-29T07:28:29Z</dcterms:modified>
</cp:coreProperties>
</file>