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8C6F6BA-3A87-4245-A086-AD1A58154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5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5AF9430-ABA0-4582-A351-104DF5875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41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A9CBB13D-88B8-420C-A7DD-11087BF9ABCD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557C-DECF-4664-B126-244FD10C7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7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2DE5-F24A-4006-A79C-1DDB156A9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3042-0936-42F7-A2DF-FB84B2325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2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38706-4BCE-463D-A4E5-50E7C0B5F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72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F2D0-0444-4D57-96D9-C0DD7F7832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43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60FB-D33C-41D1-A449-D0F4599BF4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38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F363-3CCD-482F-ABC8-137F7E581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2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60F9-8CF2-4518-8FA0-E856438076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45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FD7C-6D5B-412A-A927-96AB7A361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7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F93C-82E4-4DE2-A429-CD8E869B81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11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423C-2535-4875-AAD0-09972276CA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7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5BB412B-2F80-48AF-93CE-D4AB2EED33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887663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0193" y="536575"/>
            <a:ext cx="8185535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1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1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24</a:t>
            </a:r>
            <a:r>
              <a:rPr lang="ja-JP" altLang="en-US" sz="31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回日本透析アクセス医学会学術集会・総会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105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第24回日本透析アクセス医学会学術集会・総会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藤田 由紀</cp:lastModifiedBy>
  <cp:revision>90</cp:revision>
  <dcterms:created xsi:type="dcterms:W3CDTF">2000-09-04T17:39:07Z</dcterms:created>
  <dcterms:modified xsi:type="dcterms:W3CDTF">2020-10-29T07:29:11Z</dcterms:modified>
</cp:coreProperties>
</file>