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61" r:id="rId2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1F"/>
    <a:srgbClr val="00FF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069F16-B26F-4ED2-8F98-1FCC35B58143}" v="3" dt="2026-09-11T04:57:15.218"/>
    <p1510:client id="{B479F40F-FB06-4455-87D1-182BEF8EC2BE}" v="2" dt="2026-09-11T04:48:42.8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4575" autoAdjust="0"/>
  </p:normalViewPr>
  <p:slideViewPr>
    <p:cSldViewPr snapToGrid="0">
      <p:cViewPr varScale="1">
        <p:scale>
          <a:sx n="83" d="100"/>
          <a:sy n="83" d="100"/>
        </p:scale>
        <p:origin x="102" y="7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青木 真津美" userId="7d871adf-d08a-4476-856b-cc8ecc515b1e" providerId="ADAL" clId="{4A9DBF4A-F32C-447F-93FF-3A2F7BB54BFB}"/>
    <pc:docChg chg="undo custSel modSld">
      <pc:chgData name="青木 真津美" userId="7d871adf-d08a-4476-856b-cc8ecc515b1e" providerId="ADAL" clId="{4A9DBF4A-F32C-447F-93FF-3A2F7BB54BFB}" dt="2026-09-11T05:03:42.194" v="17" actId="14100"/>
      <pc:docMkLst>
        <pc:docMk/>
      </pc:docMkLst>
      <pc:sldChg chg="modSp mod">
        <pc:chgData name="青木 真津美" userId="7d871adf-d08a-4476-856b-cc8ecc515b1e" providerId="ADAL" clId="{4A9DBF4A-F32C-447F-93FF-3A2F7BB54BFB}" dt="2026-09-11T05:03:42.194" v="17" actId="14100"/>
        <pc:sldMkLst>
          <pc:docMk/>
          <pc:sldMk cId="0" sldId="261"/>
        </pc:sldMkLst>
        <pc:spChg chg="mod">
          <ac:chgData name="青木 真津美" userId="7d871adf-d08a-4476-856b-cc8ecc515b1e" providerId="ADAL" clId="{4A9DBF4A-F32C-447F-93FF-3A2F7BB54BFB}" dt="2026-09-11T04:57:15.266" v="11" actId="27636"/>
          <ac:spMkLst>
            <pc:docMk/>
            <pc:sldMk cId="0" sldId="261"/>
            <ac:spMk id="2050" creationId="{00000000-0000-0000-0000-000000000000}"/>
          </ac:spMkLst>
        </pc:spChg>
        <pc:spChg chg="mod">
          <ac:chgData name="青木 真津美" userId="7d871adf-d08a-4476-856b-cc8ecc515b1e" providerId="ADAL" clId="{4A9DBF4A-F32C-447F-93FF-3A2F7BB54BFB}" dt="2026-09-11T05:03:42.194" v="17" actId="14100"/>
          <ac:spMkLst>
            <pc:docMk/>
            <pc:sldMk cId="0" sldId="261"/>
            <ac:spMk id="2051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fld id="{C8C6F6BA-3A87-4245-A086-AD1A5815448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003596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35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8525" y="4686300"/>
            <a:ext cx="493871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noProof="0"/>
              <a:t>Click to edit Master text styles</a:t>
            </a:r>
          </a:p>
          <a:p>
            <a:pPr lvl="1"/>
            <a:r>
              <a:rPr lang="en-US" altLang="ja-JP" noProof="0"/>
              <a:t>Second level</a:t>
            </a:r>
          </a:p>
          <a:p>
            <a:pPr lvl="2"/>
            <a:r>
              <a:rPr lang="en-US" altLang="ja-JP" noProof="0"/>
              <a:t>Third level</a:t>
            </a:r>
          </a:p>
          <a:p>
            <a:pPr lvl="3"/>
            <a:r>
              <a:rPr lang="en-US" altLang="ja-JP" noProof="0"/>
              <a:t>Fourth level</a:t>
            </a:r>
          </a:p>
          <a:p>
            <a:pPr lvl="4"/>
            <a:r>
              <a:rPr lang="en-US" altLang="ja-JP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350" y="937260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fld id="{F5AF9430-ABA0-4582-A351-104DF5875A8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064168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defRPr/>
            </a:pPr>
            <a:fld id="{A9CBB13D-88B8-420C-A7DD-11087BF9ABCD}" type="slidenum">
              <a:rPr lang="en-US" altLang="ja-JP" sz="1200" smtClean="0"/>
              <a:pPr eaLnBrk="1" hangingPunct="1">
                <a:defRPr/>
              </a:pPr>
              <a:t>1</a:t>
            </a:fld>
            <a:endParaRPr lang="en-US" altLang="ja-JP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FB557C-DECF-4664-B126-244FD10C76AF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23235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338706-4BCE-463D-A4E5-50E7C0B5F8C8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3470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17F2D0-0444-4D57-96D9-C0DD7F783201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3188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4660FB-D33C-41D1-A449-D0F4599BF449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3028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F7F363-3CCD-482F-ABC8-137F7E5817AF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3097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0160F9-8CF2-4518-8FA0-E856438076E6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16592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25FD7C-6D5B-412A-A927-96AB7A3618EB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20817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9DF93C-82E4-4DE2-A429-CD8E869B81FE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74267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FF423C-2535-4875-AAD0-09972276CA37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51507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9C2DE5-F24A-4006-A79C-1DDB156A9E1D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75665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BB412B-2F80-48AF-93CE-D4AB2EED330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95461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5BB412B-2F80-48AF-93CE-D4AB2EED3300}" type="slidenum">
              <a:rPr lang="en-US" altLang="ja-JP" smtClean="0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50072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367747" y="320041"/>
            <a:ext cx="8442878" cy="2228849"/>
          </a:xfrm>
          <a:solidFill>
            <a:schemeClr val="accent6">
              <a:lumMod val="75000"/>
            </a:schemeClr>
          </a:solidFill>
          <a:ln>
            <a:solidFill>
              <a:srgbClr val="00FF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ja-JP" altLang="en-US" sz="3200" b="1" dirty="0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第</a:t>
            </a:r>
            <a:r>
              <a:rPr lang="en-US" altLang="ja-JP" sz="3200" b="1" dirty="0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30</a:t>
            </a:r>
            <a:r>
              <a:rPr lang="ja-JP" altLang="en-US" sz="3200" b="1" dirty="0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回日本透析アクセス医学会学術集会・総会</a:t>
            </a:r>
            <a:br>
              <a:rPr lang="en-US" altLang="ja-JP" b="1" dirty="0">
                <a:latin typeface="Arial" charset="0"/>
                <a:ea typeface="ＭＳ Ｐゴシック" charset="-128"/>
              </a:rPr>
            </a:br>
            <a:r>
              <a:rPr lang="ja-JP" altLang="en-US" b="1" dirty="0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ＣＯ Ｉ 開示</a:t>
            </a:r>
            <a:br>
              <a:rPr lang="en-US" altLang="ja-JP" sz="3600" b="1" dirty="0">
                <a:latin typeface="Arial" charset="0"/>
                <a:ea typeface="ＭＳ Ｐゴシック" charset="-128"/>
              </a:rPr>
            </a:br>
            <a:r>
              <a:rPr lang="ja-JP" altLang="en-US" sz="1400" b="1" dirty="0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　</a:t>
            </a:r>
            <a:br>
              <a:rPr lang="en-US" altLang="ja-JP" sz="2000" b="1" i="1" dirty="0">
                <a:ea typeface="ＭＳ Ｐゴシック" charset="-128"/>
              </a:rPr>
            </a:br>
            <a:r>
              <a:rPr lang="ja-JP" altLang="en-US" sz="2000" b="1" i="1" dirty="0">
                <a:solidFill>
                  <a:schemeClr val="bg1"/>
                </a:solidFill>
                <a:ea typeface="ＭＳ Ｐゴシック"/>
              </a:rPr>
              <a:t>筆頭発表者名：○○　○○</a:t>
            </a:r>
            <a:endParaRPr lang="en-US" altLang="ja-JP" sz="2000" b="1" i="1" dirty="0">
              <a:solidFill>
                <a:schemeClr val="bg1"/>
              </a:solidFill>
              <a:ea typeface="ＭＳ Ｐゴシック"/>
            </a:endParaRPr>
          </a:p>
        </p:txBody>
      </p:sp>
      <p:sp>
        <p:nvSpPr>
          <p:cNvPr id="2050" name="Rectangle 3"/>
          <p:cNvSpPr>
            <a:spLocks noGrp="1" noChangeArrowheads="1"/>
          </p:cNvSpPr>
          <p:nvPr>
            <p:ph idx="1"/>
          </p:nvPr>
        </p:nvSpPr>
        <p:spPr>
          <a:xfrm>
            <a:off x="452438" y="2887663"/>
            <a:ext cx="8358187" cy="3560762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400" b="1" dirty="0">
                <a:latin typeface="Arial" charset="0"/>
                <a:ea typeface="ＭＳ Ｐゴシック" charset="-128"/>
              </a:rPr>
              <a:t>演題発表に関連し、開示すべき</a:t>
            </a:r>
            <a:r>
              <a:rPr lang="en-US" altLang="ja-JP" sz="2400" b="1" dirty="0">
                <a:latin typeface="Arial" charset="0"/>
                <a:ea typeface="ＭＳ Ｐゴシック" charset="-128"/>
              </a:rPr>
              <a:t>CO I </a:t>
            </a:r>
            <a:r>
              <a:rPr lang="ja-JP" altLang="en-US" sz="2400" b="1" dirty="0">
                <a:latin typeface="Arial" charset="0"/>
                <a:ea typeface="ＭＳ Ｐゴシック" charset="-128"/>
              </a:rPr>
              <a:t>関係にある企業などとして、</a:t>
            </a:r>
            <a:endParaRPr lang="en-US" altLang="ja-JP" sz="2400" b="1" dirty="0"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800" b="1" dirty="0">
                <a:latin typeface="Arial" charset="0"/>
                <a:ea typeface="ＭＳ Ｐゴシック" charset="-128"/>
              </a:rPr>
              <a:t>　</a:t>
            </a:r>
            <a:r>
              <a:rPr lang="ja-JP" altLang="en-US" sz="2000" b="1" dirty="0">
                <a:latin typeface="Arial" charset="0"/>
                <a:ea typeface="ＭＳ Ｐゴシック" charset="-128"/>
              </a:rPr>
              <a:t>  ①顧問：　　　　　　　　　　　　　　　</a:t>
            </a:r>
            <a:endParaRPr lang="en-US" altLang="ja-JP" sz="2000" b="1" dirty="0"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Arial" charset="0"/>
                <a:ea typeface="ＭＳ Ｐゴシック" charset="-128"/>
              </a:rPr>
              <a:t>　　②株保有・利益：　　　　　　　　　</a:t>
            </a:r>
            <a:endParaRPr lang="en-US" altLang="ja-JP" sz="2000" b="1" dirty="0"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Arial" charset="0"/>
                <a:ea typeface="ＭＳ Ｐゴシック" charset="-128"/>
              </a:rPr>
              <a:t>　　③特許使用料：　　　　　　　　　　</a:t>
            </a:r>
            <a:endParaRPr lang="en-US" altLang="ja-JP" sz="2000" b="1" dirty="0"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Arial" charset="0"/>
                <a:ea typeface="ＭＳ Ｐゴシック" charset="-128"/>
              </a:rPr>
              <a:t>　　④講演料：　　　　　　　　　　　　　</a:t>
            </a:r>
            <a:endParaRPr lang="en-US" altLang="ja-JP" sz="2000" b="1" dirty="0"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Arial" charset="0"/>
                <a:ea typeface="ＭＳ Ｐゴシック" charset="-128"/>
              </a:rPr>
              <a:t>　　⑤原稿料：　　　　　　　　　　　　  　</a:t>
            </a:r>
            <a:endParaRPr lang="en-US" altLang="ja-JP" sz="2000" b="1" dirty="0"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Arial" charset="0"/>
                <a:ea typeface="ＭＳ Ｐゴシック" charset="-128"/>
              </a:rPr>
              <a:t>　　⑥受託研究・共同研究費：　　　</a:t>
            </a:r>
            <a:endParaRPr lang="en-US" altLang="ja-JP" sz="2000" b="1" dirty="0"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Arial" charset="0"/>
                <a:ea typeface="ＭＳ Ｐゴシック" charset="-128"/>
              </a:rPr>
              <a:t>　　⑦奨学寄付金：　 　　　　　　　　</a:t>
            </a:r>
            <a:endParaRPr lang="en-US" altLang="ja-JP" sz="2000" b="1" dirty="0"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Arial" charset="0"/>
                <a:ea typeface="ＭＳ Ｐゴシック" charset="-128"/>
              </a:rPr>
              <a:t>　　⑧寄付講座所属：　　　　　　　　</a:t>
            </a:r>
            <a:endParaRPr lang="en-US" altLang="ja-JP" sz="2000" b="1" dirty="0"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ja-JP" altLang="en-US" sz="2000" b="1" dirty="0">
                <a:latin typeface="Arial" charset="0"/>
                <a:ea typeface="ＭＳ Ｐゴシック" charset="-128"/>
              </a:rPr>
              <a:t>　　⑨贈答品などの報酬：　　</a:t>
            </a:r>
            <a:r>
              <a:rPr lang="ja-JP" altLang="en-US" sz="2000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　　 　</a:t>
            </a:r>
            <a:endParaRPr lang="en-US" altLang="ja-JP" sz="2000" b="1" dirty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ja-JP" sz="2000" b="1" dirty="0">
              <a:solidFill>
                <a:srgbClr val="FFFF1F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2052" name="正方形/長方形 4"/>
          <p:cNvSpPr>
            <a:spLocks noChangeArrowheads="1"/>
          </p:cNvSpPr>
          <p:nvPr/>
        </p:nvSpPr>
        <p:spPr bwMode="auto">
          <a:xfrm>
            <a:off x="247650" y="234950"/>
            <a:ext cx="8642350" cy="6424613"/>
          </a:xfrm>
          <a:prstGeom prst="rect">
            <a:avLst/>
          </a:prstGeom>
          <a:noFill/>
          <a:ln w="381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ja-JP" altLang="en-US"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573</TotalTime>
  <Words>95</Words>
  <Application>Microsoft Office PowerPoint</Application>
  <PresentationFormat>画面に合わせる (4:3)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Arial</vt:lpstr>
      <vt:lpstr>Calibri</vt:lpstr>
      <vt:lpstr>Calibri Light</vt:lpstr>
      <vt:lpstr>Times New Roman</vt:lpstr>
      <vt:lpstr>Office 2013 - 2022 テーマ</vt:lpstr>
      <vt:lpstr>第30回日本透析アクセス医学会学術集会・総会 ＣＯ Ｉ 開示 　 筆頭発表者名：○○　○○</vt:lpstr>
    </vt:vector>
  </TitlesOfParts>
  <Company>Heart Failure Society of America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barcelona</dc:creator>
  <cp:lastModifiedBy>Tagawa Reiko</cp:lastModifiedBy>
  <cp:revision>94</cp:revision>
  <dcterms:created xsi:type="dcterms:W3CDTF">2022-03-29T00:51:39Z</dcterms:created>
  <dcterms:modified xsi:type="dcterms:W3CDTF">2026-09-11T06:28:16Z</dcterms:modified>
</cp:coreProperties>
</file>