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7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1F"/>
    <a:srgbClr val="00FF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908200-F5FB-4D70-BDA9-C3E489451B98}" v="12" dt="2026-09-11T04:51:05.372"/>
    <p1510:client id="{A539E9B8-E2CE-4BEE-93FE-9EF2A3F72405}" v="1" dt="2026-09-11T05:00:16.1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7" autoAdjust="0"/>
    <p:restoredTop sz="94575" autoAdjust="0"/>
  </p:normalViewPr>
  <p:slideViewPr>
    <p:cSldViewPr snapToGrid="0">
      <p:cViewPr varScale="1">
        <p:scale>
          <a:sx n="83" d="100"/>
          <a:sy n="83" d="100"/>
        </p:scale>
        <p:origin x="102" y="7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青木 真津美" userId="7d871adf-d08a-4476-856b-cc8ecc515b1e" providerId="ADAL" clId="{4A9DBF4A-F32C-447F-93FF-3A2F7BB54BFB}"/>
    <pc:docChg chg="modSld">
      <pc:chgData name="青木 真津美" userId="7d871adf-d08a-4476-856b-cc8ecc515b1e" providerId="ADAL" clId="{4A9DBF4A-F32C-447F-93FF-3A2F7BB54BFB}" dt="2026-09-11T05:04:56.818" v="18" actId="14100"/>
      <pc:docMkLst>
        <pc:docMk/>
      </pc:docMkLst>
      <pc:sldChg chg="delSp modSp mod">
        <pc:chgData name="青木 真津美" userId="7d871adf-d08a-4476-856b-cc8ecc515b1e" providerId="ADAL" clId="{4A9DBF4A-F32C-447F-93FF-3A2F7BB54BFB}" dt="2026-09-11T05:04:56.818" v="18" actId="14100"/>
        <pc:sldMkLst>
          <pc:docMk/>
          <pc:sldMk cId="0" sldId="260"/>
        </pc:sldMkLst>
        <pc:spChg chg="mod">
          <ac:chgData name="青木 真津美" userId="7d871adf-d08a-4476-856b-cc8ecc515b1e" providerId="ADAL" clId="{4A9DBF4A-F32C-447F-93FF-3A2F7BB54BFB}" dt="2026-09-11T05:04:56.818" v="18" actId="14100"/>
          <ac:spMkLst>
            <pc:docMk/>
            <pc:sldMk cId="0" sldId="260"/>
            <ac:spMk id="2050" creationId="{00000000-0000-0000-0000-000000000000}"/>
          </ac:spMkLst>
        </pc:spChg>
        <pc:spChg chg="mod">
          <ac:chgData name="青木 真津美" userId="7d871adf-d08a-4476-856b-cc8ecc515b1e" providerId="ADAL" clId="{4A9DBF4A-F32C-447F-93FF-3A2F7BB54BFB}" dt="2026-09-11T04:51:15.452" v="7" actId="207"/>
          <ac:spMkLst>
            <pc:docMk/>
            <pc:sldMk cId="0" sldId="260"/>
            <ac:spMk id="2051" creationId="{00000000-0000-0000-0000-000000000000}"/>
          </ac:spMkLst>
        </pc:spChg>
        <pc:spChg chg="del">
          <ac:chgData name="青木 真津美" userId="7d871adf-d08a-4476-856b-cc8ecc515b1e" providerId="ADAL" clId="{4A9DBF4A-F32C-447F-93FF-3A2F7BB54BFB}" dt="2026-09-11T05:00:16.134" v="15" actId="478"/>
          <ac:spMkLst>
            <pc:docMk/>
            <pc:sldMk cId="0" sldId="260"/>
            <ac:spMk id="2052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fld id="{51CA222B-834F-4C10-A35E-FA86E13A245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553353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6300"/>
            <a:ext cx="493871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noProof="0"/>
              <a:t>Click to edit Master text styles</a:t>
            </a:r>
          </a:p>
          <a:p>
            <a:pPr lvl="1"/>
            <a:r>
              <a:rPr lang="en-US" altLang="ja-JP" noProof="0"/>
              <a:t>Second level</a:t>
            </a:r>
          </a:p>
          <a:p>
            <a:pPr lvl="2"/>
            <a:r>
              <a:rPr lang="en-US" altLang="ja-JP" noProof="0"/>
              <a:t>Third level</a:t>
            </a:r>
          </a:p>
          <a:p>
            <a:pPr lvl="3"/>
            <a:r>
              <a:rPr lang="en-US" altLang="ja-JP" noProof="0"/>
              <a:t>Fourth level</a:t>
            </a:r>
          </a:p>
          <a:p>
            <a:pPr lvl="4"/>
            <a:r>
              <a:rPr lang="en-US" altLang="ja-JP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fld id="{A59633B7-035D-49F8-940C-37E750C7FBA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01346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defRPr/>
            </a:pPr>
            <a:fld id="{C1C787CC-9DC8-4A7F-BE53-F78C7479EEEF}" type="slidenum">
              <a:rPr lang="en-US" altLang="ja-JP" sz="1200" smtClean="0"/>
              <a:pPr eaLnBrk="1" hangingPunct="1">
                <a:defRPr/>
              </a:pPr>
              <a:t>1</a:t>
            </a:fld>
            <a:endParaRPr lang="en-US" altLang="ja-JP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3D89C7-6A1A-4395-8BDD-FAFDEC66DDD4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02452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3D89C7-6A1A-4395-8BDD-FAFDEC66DDD4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2445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3D89C7-6A1A-4395-8BDD-FAFDEC66DDD4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30692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3D89C7-6A1A-4395-8BDD-FAFDEC66DDD4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42039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3D89C7-6A1A-4395-8BDD-FAFDEC66DDD4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80077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3D89C7-6A1A-4395-8BDD-FAFDEC66DDD4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17021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3D89C7-6A1A-4395-8BDD-FAFDEC66DDD4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86594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3D89C7-6A1A-4395-8BDD-FAFDEC66DDD4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79763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3D89C7-6A1A-4395-8BDD-FAFDEC66DDD4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91925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3D89C7-6A1A-4395-8BDD-FAFDEC66DDD4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74007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3D89C7-6A1A-4395-8BDD-FAFDEC66DDD4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17865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C3D89C7-6A1A-4395-8BDD-FAFDEC66DDD4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09708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347870" y="342900"/>
            <a:ext cx="8430370" cy="2349500"/>
          </a:xfrm>
          <a:solidFill>
            <a:schemeClr val="accent6">
              <a:lumMod val="75000"/>
            </a:schemeClr>
          </a:solidFill>
          <a:ln>
            <a:solidFill>
              <a:srgbClr val="00FF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ja-JP" altLang="en-US" sz="3200" b="1" dirty="0">
                <a:solidFill>
                  <a:schemeClr val="bg1"/>
                </a:solidFill>
                <a:latin typeface="Arial"/>
                <a:ea typeface="ＭＳ Ｐゴシック"/>
                <a:cs typeface="Arial"/>
              </a:rPr>
              <a:t>第</a:t>
            </a:r>
            <a:r>
              <a:rPr lang="en-US" altLang="ja-JP" sz="3200" b="1" dirty="0">
                <a:solidFill>
                  <a:schemeClr val="bg1"/>
                </a:solidFill>
                <a:latin typeface="Arial"/>
                <a:ea typeface="ＭＳ Ｐゴシック"/>
                <a:cs typeface="Arial"/>
              </a:rPr>
              <a:t>30</a:t>
            </a:r>
            <a:r>
              <a:rPr lang="ja-JP" altLang="en-US" sz="3200" b="1" dirty="0">
                <a:solidFill>
                  <a:schemeClr val="bg1"/>
                </a:solidFill>
                <a:latin typeface="Arial"/>
                <a:ea typeface="ＭＳ Ｐゴシック"/>
                <a:cs typeface="Arial"/>
              </a:rPr>
              <a:t>回日本透析</a:t>
            </a:r>
            <a:r>
              <a:rPr lang="ja-JP" altLang="en-US" sz="3200" dirty="0">
                <a:solidFill>
                  <a:schemeClr val="bg1"/>
                </a:solidFill>
                <a:latin typeface="Arial"/>
                <a:ea typeface="ＭＳ Ｐゴシック"/>
                <a:cs typeface="Arial"/>
              </a:rPr>
              <a:t>アクセス</a:t>
            </a:r>
            <a:r>
              <a:rPr lang="ja-JP" altLang="en-US" sz="3200" b="1" dirty="0">
                <a:solidFill>
                  <a:schemeClr val="bg1"/>
                </a:solidFill>
                <a:latin typeface="Arial"/>
                <a:ea typeface="ＭＳ Ｐゴシック"/>
                <a:cs typeface="Arial"/>
              </a:rPr>
              <a:t>医学会学術集会・総会</a:t>
            </a:r>
            <a:br>
              <a:rPr lang="en-US" altLang="ja-JP" sz="4800" b="1" dirty="0">
                <a:latin typeface="Arial" charset="0"/>
                <a:ea typeface="ＭＳ Ｐゴシック" charset="-128"/>
              </a:rPr>
            </a:br>
            <a:r>
              <a:rPr lang="ja-JP" altLang="en-US" sz="4800" b="1" dirty="0">
                <a:solidFill>
                  <a:schemeClr val="bg1"/>
                </a:solidFill>
                <a:latin typeface="Arial"/>
                <a:ea typeface="ＭＳ Ｐゴシック"/>
                <a:cs typeface="Arial"/>
              </a:rPr>
              <a:t>ＣＯ Ｉ 開示</a:t>
            </a:r>
            <a:br>
              <a:rPr lang="en-US" altLang="ja-JP" sz="4000" b="1" dirty="0">
                <a:latin typeface="Arial" charset="0"/>
                <a:ea typeface="ＭＳ Ｐゴシック" charset="-128"/>
              </a:rPr>
            </a:br>
            <a:r>
              <a:rPr lang="ja-JP" altLang="en-US" sz="1600" b="1" dirty="0">
                <a:solidFill>
                  <a:schemeClr val="bg1"/>
                </a:solidFill>
                <a:latin typeface="Arial"/>
                <a:ea typeface="ＭＳ Ｐゴシック"/>
                <a:cs typeface="Arial"/>
              </a:rPr>
              <a:t>　</a:t>
            </a:r>
            <a:br>
              <a:rPr lang="en-US" altLang="ja-JP" sz="2400" b="1" i="1" dirty="0">
                <a:ea typeface="ＭＳ Ｐゴシック" charset="-128"/>
              </a:rPr>
            </a:br>
            <a:r>
              <a:rPr lang="ja-JP" altLang="en-US" sz="2400" b="1" i="1" dirty="0">
                <a:solidFill>
                  <a:schemeClr val="bg1"/>
                </a:solidFill>
                <a:ea typeface="ＭＳ Ｐゴシック"/>
              </a:rPr>
              <a:t>筆頭発表者名：○○　○○</a:t>
            </a:r>
            <a:endParaRPr lang="en-US" altLang="ja-JP" sz="2400" b="1" i="1" dirty="0">
              <a:solidFill>
                <a:schemeClr val="bg1"/>
              </a:solidFill>
              <a:ea typeface="ＭＳ Ｐゴシック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idx="1"/>
          </p:nvPr>
        </p:nvSpPr>
        <p:spPr>
          <a:xfrm>
            <a:off x="482600" y="4165600"/>
            <a:ext cx="8169275" cy="19145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en-US" altLang="ja-JP" sz="2800" b="1" dirty="0">
              <a:latin typeface="Arial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800" b="1" dirty="0">
                <a:latin typeface="Arial" charset="0"/>
                <a:ea typeface="ＭＳ Ｐゴシック" charset="-128"/>
              </a:rPr>
              <a:t>　 演題発表に関連し、開示すべき</a:t>
            </a:r>
            <a:r>
              <a:rPr lang="en-US" altLang="ja-JP" sz="2800" b="1" dirty="0">
                <a:latin typeface="Arial" charset="0"/>
                <a:ea typeface="ＭＳ Ｐゴシック" charset="-128"/>
              </a:rPr>
              <a:t>CO I </a:t>
            </a:r>
            <a:r>
              <a:rPr lang="ja-JP" altLang="en-US" sz="2800" b="1" dirty="0">
                <a:latin typeface="Arial" charset="0"/>
                <a:ea typeface="ＭＳ Ｐゴシック" charset="-128"/>
              </a:rPr>
              <a:t>関係にある　企業などはありません。</a:t>
            </a:r>
            <a:endParaRPr lang="en-US" altLang="ja-JP" sz="2800" b="1" dirty="0">
              <a:latin typeface="Arial" charset="0"/>
              <a:ea typeface="ＭＳ Ｐゴシック" charset="-128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ja-JP" sz="700" b="1" i="1" dirty="0">
              <a:latin typeface="Arial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ja-JP" b="1" dirty="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2013 - 2022 テーマ">
  <a:themeElements>
    <a:clrScheme name="Office 2013 - 2022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578</TotalTime>
  <Words>45</Words>
  <Application>Microsoft Office PowerPoint</Application>
  <PresentationFormat>画面に合わせる (4:3)</PresentationFormat>
  <Paragraphs>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ＭＳ Ｐゴシック</vt:lpstr>
      <vt:lpstr>Arial</vt:lpstr>
      <vt:lpstr>Calibri</vt:lpstr>
      <vt:lpstr>Calibri Light</vt:lpstr>
      <vt:lpstr>Times New Roman</vt:lpstr>
      <vt:lpstr>Office 2013 - 2022 テーマ</vt:lpstr>
      <vt:lpstr>第30回日本透析アクセス医学会学術集会・総会 ＣＯ Ｉ 開示 　 筆頭発表者名：○○　○○</vt:lpstr>
    </vt:vector>
  </TitlesOfParts>
  <Company>Heart Failure Society of America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barcelona</dc:creator>
  <cp:lastModifiedBy>Tagawa Reiko</cp:lastModifiedBy>
  <cp:revision>98</cp:revision>
  <dcterms:created xsi:type="dcterms:W3CDTF">2022-03-29T00:51:22Z</dcterms:created>
  <dcterms:modified xsi:type="dcterms:W3CDTF">2026-09-11T06:26:59Z</dcterms:modified>
</cp:coreProperties>
</file>